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5.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13.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mc:PreserveAttributes="mv:*" mc:Ignorable="mv">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4.xml" Type="http://schemas.openxmlformats.org/officeDocument/2006/relationships/slide" Id="rId19"/><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presProps.xml" Type="http://schemas.openxmlformats.org/officeDocument/2006/relationships/presProps" Id="rId2"/><Relationship Target="slides/slide7.xml" Type="http://schemas.openxmlformats.org/officeDocument/2006/relationships/slide" Id="rId12"/><Relationship Target="theme/theme3.xml" Type="http://schemas.openxmlformats.org/officeDocument/2006/relationships/theme" Id="rId1"/><Relationship Target="slides/slide8.xml" Type="http://schemas.openxmlformats.org/officeDocument/2006/relationships/slide" Id="rId13"/><Relationship Target="slideMasters/slideMaster1.xml" Type="http://schemas.openxmlformats.org/officeDocument/2006/relationships/slideMaster" Id="rId4"/><Relationship Target="slides/slide5.xml" Type="http://schemas.openxmlformats.org/officeDocument/2006/relationships/slide" Id="rId10"/><Relationship Target="tableStyles.xml" Type="http://schemas.openxmlformats.org/officeDocument/2006/relationships/tableStyles" Id="rId3"/><Relationship Target="slides/slide6.xml" Type="http://schemas.openxmlformats.org/officeDocument/2006/relationships/slide" Id="rId11"/><Relationship Target="slides/slide15.xml" Type="http://schemas.openxmlformats.org/officeDocument/2006/relationships/slide" Id="rId20"/><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2.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3" name="Shape 3"/>
          <p:cNvSpPr txBox="1"/>
          <p:nvPr>
            <p:ph idx="1" type="body"/>
          </p:nvPr>
        </p:nvSpPr>
        <p:spPr>
          <a:xfrm>
            <a:off y="4343400" x="685800"/>
            <a:ext cy="4114800" cx="5486399"/>
          </a:xfrm>
          <a:prstGeom prst="rect">
            <a:avLst/>
          </a:prstGeom>
        </p:spPr>
        <p:txBody>
          <a:bodyPr bIns="91425" rIns="91425" lIns="91425" t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 name="Shape 25"/>
        <p:cNvGrpSpPr/>
        <p:nvPr/>
      </p:nvGrpSpPr>
      <p:grpSpPr>
        <a:xfrm>
          <a:off y="0" x="0"/>
          <a:ext cy="0" cx="0"/>
          <a:chOff y="0" x="0"/>
          <a:chExt cy="0" cx="0"/>
        </a:xfrm>
      </p:grpSpPr>
      <p:sp>
        <p:nvSpPr>
          <p:cNvPr id="26" name="Shape 26"/>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27" name="Shape 2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7" name="Shape 87"/>
        <p:cNvGrpSpPr/>
        <p:nvPr/>
      </p:nvGrpSpPr>
      <p:grpSpPr>
        <a:xfrm>
          <a:off y="0" x="0"/>
          <a:ext cy="0" cx="0"/>
          <a:chOff y="0" x="0"/>
          <a:chExt cy="0" cx="0"/>
        </a:xfrm>
      </p:grpSpPr>
      <p:sp>
        <p:nvSpPr>
          <p:cNvPr id="88" name="Shape 8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89" name="Shape 89"/>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buClr>
                <a:srgbClr val="000000"/>
              </a:buClr>
              <a:buSzPct val="100000"/>
              <a:buFont typeface="Arial"/>
              <a:buNone/>
            </a:pPr>
            <a:r>
              <a:rPr lang="en-GB"/>
              <a:t>Jenkins - one of the puzzling things about ebooks is that they are created using web technology while at the same time ignoring the spreadable qualities of web technology - how can we bust books out of their silos - how can I bust my books out of their silos?  with MoN - 2009 - it's over</a:t>
            </a:r>
          </a:p>
          <a:p>
            <a:pPr rtl="0" lvl="0">
              <a:buClr>
                <a:srgbClr val="000000"/>
              </a:buClr>
              <a:buSzPct val="100000"/>
              <a:buFont typeface="Arial"/>
              <a:buNone/>
            </a:pPr>
            <a:r>
              <a:rPr lang="en-GB"/>
              <a:t>one of the puzzling things about ebooks is that they are created using web technology while at the same time ignoring the spreadable qualities of web technology - how can we bust books out of their silos - how can I bust my books out of their silos?  with MoN - 2009 - it's over</a:t>
            </a:r>
          </a:p>
          <a:p>
            <a:pPr>
              <a:buNone/>
            </a:pPr>
            <a:r>
              <a:rPr lang="en-GB"/>
              <a:t>new business models, new players - collaborations between technologists and artists - writers, visual artists, sound artists, game designers - there are countless examples of new forms of stories out there, that have nothing to do with publishing.</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3" name="Shape 93"/>
        <p:cNvGrpSpPr/>
        <p:nvPr/>
      </p:nvGrpSpPr>
      <p:grpSpPr>
        <a:xfrm>
          <a:off y="0" x="0"/>
          <a:ext cy="0" cx="0"/>
          <a:chOff y="0" x="0"/>
          <a:chExt cy="0" cx="0"/>
        </a:xfrm>
      </p:grpSpPr>
      <p:sp>
        <p:nvSpPr>
          <p:cNvPr id="94" name="Shape 9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95" name="Shape 95"/>
          <p:cNvSpPr txBox="1"/>
          <p:nvPr>
            <p:ph idx="1" type="body"/>
          </p:nvPr>
        </p:nvSpPr>
        <p:spPr>
          <a:xfrm>
            <a:off y="4343400" x="685800"/>
            <a:ext cy="4114800" cx="5486399"/>
          </a:xfrm>
          <a:prstGeom prst="rect">
            <a:avLst/>
          </a:prstGeom>
        </p:spPr>
        <p:txBody>
          <a:bodyPr bIns="91425" rIns="91425" lIns="91425" tIns="91425" anchor="t" anchorCtr="0">
            <a:noAutofit/>
          </a:bodyPr>
          <a:lstStyle/>
          <a:p>
            <a:pPr>
              <a:buNone/>
            </a:pPr>
            <a:r>
              <a:rPr lang="en-GB"/>
              <a:t>Hugh McGuire's article on TOC - http://toc.oreilly.com/2013/02/a-publishers-job-is-to-provide-a-good-api-for-books.html A Publisher's Jo is to provide a good API for books - books are data, what are the useful ways we can think about books as data - useful for readers - semantic map of my novel - a digital timeline of my novel</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9" name="Shape 99"/>
        <p:cNvGrpSpPr/>
        <p:nvPr/>
      </p:nvGrpSpPr>
      <p:grpSpPr>
        <a:xfrm>
          <a:off y="0" x="0"/>
          <a:ext cy="0" cx="0"/>
          <a:chOff y="0" x="0"/>
          <a:chExt cy="0" cx="0"/>
        </a:xfrm>
      </p:grpSpPr>
      <p:sp>
        <p:nvSpPr>
          <p:cNvPr id="100" name="Shape 10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01" name="Shape 101"/>
          <p:cNvSpPr txBox="1"/>
          <p:nvPr>
            <p:ph idx="1" type="body"/>
          </p:nvPr>
        </p:nvSpPr>
        <p:spPr>
          <a:xfrm>
            <a:off y="4343400" x="685800"/>
            <a:ext cy="4114800" cx="5486399"/>
          </a:xfrm>
          <a:prstGeom prst="rect">
            <a:avLst/>
          </a:prstGeom>
        </p:spPr>
        <p:txBody>
          <a:bodyPr bIns="91425" rIns="91425" lIns="91425" tIns="91425" anchor="t" anchorCtr="0">
            <a:noAutofit/>
          </a:bodyPr>
          <a:lstStyle/>
          <a:p>
            <a:pPr>
              <a:buNone/>
            </a:pPr>
            <a:r>
              <a:rPr lang="en-GB"/>
              <a:t>my digital fiction projects success because they are spreadable - back in 2002 I had this strong feeling, a longing, waiting for the future to arrive - dreaming of the devices we might have - the future is here, it's now, and there are endless creative possibilities.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6" name="Shape 106"/>
        <p:cNvGrpSpPr/>
        <p:nvPr/>
      </p:nvGrpSpPr>
      <p:grpSpPr>
        <a:xfrm>
          <a:off y="0" x="0"/>
          <a:ext cy="0" cx="0"/>
          <a:chOff y="0" x="0"/>
          <a:chExt cy="0" cx="0"/>
        </a:xfrm>
      </p:grpSpPr>
      <p:sp>
        <p:nvSpPr>
          <p:cNvPr id="107" name="Shape 107"/>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08" name="Shape 108"/>
          <p:cNvSpPr txBox="1"/>
          <p:nvPr>
            <p:ph idx="1" type="body"/>
          </p:nvPr>
        </p:nvSpPr>
        <p:spPr>
          <a:xfrm>
            <a:off y="4343400" x="685800"/>
            <a:ext cy="4114800" cx="5486399"/>
          </a:xfrm>
          <a:prstGeom prst="rect">
            <a:avLst/>
          </a:prstGeom>
        </p:spPr>
        <p:txBody>
          <a:bodyPr bIns="91425" rIns="91425" lIns="91425" tIns="91425" anchor="t" anchorCtr="0">
            <a:noAutofit/>
          </a:bodyPr>
          <a:lstStyle/>
          <a:p>
            <a:pPr>
              <a:buNone/>
            </a:pPr>
            <a:r>
              <a:rPr sz="1800" lang="en-GB"/>
              <a:t>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2" name="Shape 112"/>
        <p:cNvGrpSpPr/>
        <p:nvPr/>
      </p:nvGrpSpPr>
      <p:grpSpPr>
        <a:xfrm>
          <a:off y="0" x="0"/>
          <a:ext cy="0" cx="0"/>
          <a:chOff y="0" x="0"/>
          <a:chExt cy="0" cx="0"/>
        </a:xfrm>
      </p:grpSpPr>
      <p:sp>
        <p:nvSpPr>
          <p:cNvPr id="113" name="Shape 11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14" name="Shape 114"/>
          <p:cNvSpPr txBox="1"/>
          <p:nvPr>
            <p:ph idx="1" type="body"/>
          </p:nvPr>
        </p:nvSpPr>
        <p:spPr>
          <a:xfrm>
            <a:off y="4343400" x="685800"/>
            <a:ext cy="4114800" cx="5486399"/>
          </a:xfrm>
          <a:prstGeom prst="rect">
            <a:avLst/>
          </a:prstGeom>
        </p:spPr>
        <p:txBody>
          <a:bodyPr bIns="91425" rIns="91425" lIns="91425" tIns="91425" anchor="t" anchorCtr="0">
            <a:noAutofit/>
          </a:bodyPr>
          <a:lstStyle/>
          <a:p>
            <a:pPr>
              <a:buNone/>
            </a:pPr>
            <a:r>
              <a:rPr lang="en-GB"/>
              <a:t>works across all devices and platforms, from smartphones to tablets - desktop prototype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8" name="Shape 118"/>
        <p:cNvGrpSpPr/>
        <p:nvPr/>
      </p:nvGrpSpPr>
      <p:grpSpPr>
        <a:xfrm>
          <a:off y="0" x="0"/>
          <a:ext cy="0" cx="0"/>
          <a:chOff y="0" x="0"/>
          <a:chExt cy="0" cx="0"/>
        </a:xfrm>
      </p:grpSpPr>
      <p:sp>
        <p:nvSpPr>
          <p:cNvPr id="119" name="Shape 119"/>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20" name="Shape 120"/>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 name="Shape 32"/>
        <p:cNvGrpSpPr/>
        <p:nvPr/>
      </p:nvGrpSpPr>
      <p:grpSpPr>
        <a:xfrm>
          <a:off y="0" x="0"/>
          <a:ext cy="0" cx="0"/>
          <a:chOff y="0" x="0"/>
          <a:chExt cy="0" cx="0"/>
        </a:xfrm>
      </p:grpSpPr>
      <p:sp>
        <p:nvSpPr>
          <p:cNvPr id="33" name="Shape 3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34" name="Shape 3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9" name="Shape 39"/>
        <p:cNvGrpSpPr/>
        <p:nvPr/>
      </p:nvGrpSpPr>
      <p:grpSpPr>
        <a:xfrm>
          <a:off y="0" x="0"/>
          <a:ext cy="0" cx="0"/>
          <a:chOff y="0" x="0"/>
          <a:chExt cy="0" cx="0"/>
        </a:xfrm>
      </p:grpSpPr>
      <p:sp>
        <p:nvSpPr>
          <p:cNvPr id="40" name="Shape 4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41" name="Shape 41"/>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indent="0" marL="0">
              <a:lnSpc>
                <a:spcPct val="115000"/>
              </a:lnSpc>
              <a:buNone/>
            </a:pPr>
            <a:r>
              <a:rPr lang="en-GB"/>
              <a:t>We had over 500 respondents; 67% female, 33% male; 45% between the ages of 35 and 55; 35% are aspiring writers, 33% traditionally published writers, 15% both traditionally and self-published; and 9% self-published only.  By far the greatest number of people agree with the statement ‘I want my work to be read by lots of people’ (39%), with only 20% agreeing that the statement that most accurately describes their aspirations as a writer is ‘I want to make money from my writing’.  </a:t>
            </a:r>
          </a:p>
          <a:p>
            <a:pPr rtl="0" lvl="0" indent="0" marL="0">
              <a:lnSpc>
                <a:spcPct val="115000"/>
              </a:lnSpc>
              <a:buNone/>
            </a:pPr>
            <a:r>
              <a:rPr lang="en-GB"/>
              <a:t>- reflects the current disconnect between publishers and writers on the digital front; while publishers focus on digital workflows, ebooks, and digital marketing, they aren’t putting much thought into working with writers to develop what digital transformation might offer to writers and readers.  Agents also need to be thinking hard about new opportunities for their writers, beyond the crucial, but seemingly endless, arguments about ebook rights and royalties.  </a:t>
            </a:r>
          </a:p>
          <a:p>
            <a:r>
              <a:t/>
            </a:r>
          </a:p>
          <a:p>
            <a:r>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6" name="Shape 46"/>
        <p:cNvGrpSpPr/>
        <p:nvPr/>
      </p:nvGrpSpPr>
      <p:grpSpPr>
        <a:xfrm>
          <a:off y="0" x="0"/>
          <a:ext cy="0" cx="0"/>
          <a:chOff y="0" x="0"/>
          <a:chExt cy="0" cx="0"/>
        </a:xfrm>
      </p:grpSpPr>
      <p:sp>
        <p:nvSpPr>
          <p:cNvPr id="47" name="Shape 47"/>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48" name="Shape 4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3" name="Shape 53"/>
        <p:cNvGrpSpPr/>
        <p:nvPr/>
      </p:nvGrpSpPr>
      <p:grpSpPr>
        <a:xfrm>
          <a:off y="0" x="0"/>
          <a:ext cy="0" cx="0"/>
          <a:chOff y="0" x="0"/>
          <a:chExt cy="0" cx="0"/>
        </a:xfrm>
      </p:grpSpPr>
      <p:sp>
        <p:nvSpPr>
          <p:cNvPr id="54" name="Shape 5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5" name="Shape 55"/>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buClr>
                <a:srgbClr val="000000"/>
              </a:buClr>
              <a:buSzPct val="100000"/>
              <a:buFont typeface="Arial"/>
              <a:buNone/>
            </a:pPr>
            <a:r>
              <a:rPr lang="en-GB"/>
              <a:t>the most recent of which is 'The Mistress of Nothing' which, to my astonishment, was rather successful - published in numerous territories and languages, here in the US with S&amp;S, and in Canada it won the GG in 2009.</a:t>
            </a:r>
          </a:p>
          <a:p>
            <a:r>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0" name="Shape 60"/>
        <p:cNvGrpSpPr/>
        <p:nvPr/>
      </p:nvGrpSpPr>
      <p:grpSpPr>
        <a:xfrm>
          <a:off y="0" x="0"/>
          <a:ext cy="0" cx="0"/>
          <a:chOff y="0" x="0"/>
          <a:chExt cy="0" cx="0"/>
        </a:xfrm>
      </p:grpSpPr>
      <p:sp>
        <p:nvSpPr>
          <p:cNvPr id="61" name="Shape 61"/>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62" name="Shape 62"/>
          <p:cNvSpPr txBox="1"/>
          <p:nvPr>
            <p:ph idx="1" type="body"/>
          </p:nvPr>
        </p:nvSpPr>
        <p:spPr>
          <a:xfrm>
            <a:off y="4343400" x="685800"/>
            <a:ext cy="4114800" cx="5486399"/>
          </a:xfrm>
          <a:prstGeom prst="rect">
            <a:avLst/>
          </a:prstGeom>
        </p:spPr>
        <p:txBody>
          <a:bodyPr bIns="91425" rIns="91425" lIns="91425" tIns="91425" anchor="t" anchorCtr="0">
            <a:noAutofit/>
          </a:bodyPr>
          <a:lstStyle/>
          <a:p>
            <a:pPr>
              <a:buNone/>
            </a:pPr>
            <a:r>
              <a:rPr lang="en-GB"/>
              <a:t>since 2002 - teaching online - year-long fellowship - must collaborate - new hybrid forms - collaborative - sometimes networked - lots of projects - show 3 now</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7" name="Shape 67"/>
        <p:cNvGrpSpPr/>
        <p:nvPr/>
      </p:nvGrpSpPr>
      <p:grpSpPr>
        <a:xfrm>
          <a:off y="0" x="0"/>
          <a:ext cy="0" cx="0"/>
          <a:chOff y="0" x="0"/>
          <a:chExt cy="0" cx="0"/>
        </a:xfrm>
      </p:grpSpPr>
      <p:sp>
        <p:nvSpPr>
          <p:cNvPr id="68" name="Shape 6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69" name="Shape 69"/>
          <p:cNvSpPr txBox="1"/>
          <p:nvPr>
            <p:ph idx="1" type="body"/>
          </p:nvPr>
        </p:nvSpPr>
        <p:spPr>
          <a:xfrm>
            <a:off y="4343400" x="685800"/>
            <a:ext cy="4114800" cx="5486399"/>
          </a:xfrm>
          <a:prstGeom prst="rect">
            <a:avLst/>
          </a:prstGeom>
        </p:spPr>
        <p:txBody>
          <a:bodyPr bIns="91425" rIns="91425" lIns="91425" tIns="91425" anchor="t" anchorCtr="0">
            <a:noAutofit/>
          </a:bodyPr>
          <a:lstStyle/>
          <a:p>
            <a:pPr>
              <a:buNone/>
            </a:pPr>
            <a:r>
              <a:rPr lang="en-GB"/>
              <a:t>2007 - 5 weeks - no rules - bananaman - answer to question:  No.  Not really.  Yes.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4" name="Shape 74"/>
        <p:cNvGrpSpPr/>
        <p:nvPr/>
      </p:nvGrpSpPr>
      <p:grpSpPr>
        <a:xfrm>
          <a:off y="0" x="0"/>
          <a:ext cy="0" cx="0"/>
          <a:chOff y="0" x="0"/>
          <a:chExt cy="0" cx="0"/>
        </a:xfrm>
      </p:grpSpPr>
      <p:sp>
        <p:nvSpPr>
          <p:cNvPr id="75" name="Shape 75"/>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76" name="Shape 76"/>
          <p:cNvSpPr txBox="1"/>
          <p:nvPr>
            <p:ph idx="1" type="body"/>
          </p:nvPr>
        </p:nvSpPr>
        <p:spPr>
          <a:xfrm>
            <a:off y="4343400" x="685800"/>
            <a:ext cy="4114800" cx="5486399"/>
          </a:xfrm>
          <a:prstGeom prst="rect">
            <a:avLst/>
          </a:prstGeom>
        </p:spPr>
        <p:txBody>
          <a:bodyPr bIns="91425" rIns="91425" lIns="91425" tIns="91425" anchor="t" anchorCtr="0">
            <a:noAutofit/>
          </a:bodyPr>
          <a:lstStyle/>
          <a:p>
            <a:pPr>
              <a:buNone/>
            </a:pPr>
            <a:r>
              <a:rPr sz="1400" lang="en-GB"/>
              <a:t>man falling - started in a blog, commentpress widget - 100 contributors - 5 epis + 1</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1" name="Shape 81"/>
        <p:cNvGrpSpPr/>
        <p:nvPr/>
      </p:nvGrpSpPr>
      <p:grpSpPr>
        <a:xfrm>
          <a:off y="0" x="0"/>
          <a:ext cy="0" cx="0"/>
          <a:chOff y="0" x="0"/>
          <a:chExt cy="0" cx="0"/>
        </a:xfrm>
      </p:grpSpPr>
      <p:sp>
        <p:nvSpPr>
          <p:cNvPr id="82" name="Shape 8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83" name="Shape 83"/>
          <p:cNvSpPr txBox="1"/>
          <p:nvPr>
            <p:ph idx="1" type="body"/>
          </p:nvPr>
        </p:nvSpPr>
        <p:spPr>
          <a:xfrm>
            <a:off y="4343400" x="685800"/>
            <a:ext cy="4114800" cx="5486399"/>
          </a:xfrm>
          <a:prstGeom prst="rect">
            <a:avLst/>
          </a:prstGeom>
        </p:spPr>
        <p:txBody>
          <a:bodyPr bIns="91425" rIns="91425" lIns="91425" tIns="91425" anchor="t" anchorCtr="0">
            <a:noAutofit/>
          </a:bodyPr>
          <a:lstStyle/>
          <a:p>
            <a:pPr>
              <a:buNone/>
            </a:pPr>
            <a:r>
              <a:rPr sz="1400" lang="en-GB"/>
              <a:t>4 episodes - 5 languages - 2009 audience began to talk back - as a literary writer, this was a revelation; as a digital writer, it redefined my notion of interactivity - audience grows and grows - Australia - AASL best website - Mozilla Hackasaurus/Hive NYC - The Space</a:t>
            </a: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 type="title">
  <p:cSld name="title">
    <p:spTree>
      <p:nvGrpSpPr>
        <p:cNvPr id="7" name="Shape 7"/>
        <p:cNvGrpSpPr/>
        <p:nvPr/>
      </p:nvGrpSpPr>
      <p:grpSpPr>
        <a:xfrm>
          <a:off y="0" x="0"/>
          <a:ext cy="0" cx="0"/>
          <a:chOff y="0" x="0"/>
          <a:chExt cy="0" cx="0"/>
        </a:xfrm>
      </p:grpSpPr>
      <p:sp>
        <p:nvSpPr>
          <p:cNvPr id="8" name="Shape 8"/>
          <p:cNvSpPr txBox="1"/>
          <p:nvPr>
            <p:ph type="ctrTitle"/>
          </p:nvPr>
        </p:nvSpPr>
        <p:spPr>
          <a:xfrm>
            <a:off y="2111123" x="685800"/>
            <a:ext cy="1546474" cx="7772400"/>
          </a:xfrm>
          <a:prstGeom prst="rect">
            <a:avLst/>
          </a:prstGeom>
          <a:noFill/>
          <a:ln>
            <a:noFill/>
          </a:ln>
        </p:spPr>
        <p:txBody>
          <a:bodyPr bIns="91425" rIns="91425" lIns="91425" tIns="91425" anchor="b" anchorCtr="0"/>
          <a:lstStyle>
            <a:lvl1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1pPr>
            <a:lvl2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2pPr>
            <a:lvl3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3pPr>
            <a:lvl4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4pPr>
            <a:lvl5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5pPr>
            <a:lvl6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6pPr>
            <a:lvl7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7pPr>
            <a:lvl8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8pPr>
            <a:lvl9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9pPr>
          </a:lstStyle>
          <a:p/>
        </p:txBody>
      </p:sp>
      <p:sp>
        <p:nvSpPr>
          <p:cNvPr id="9" name="Shape 9"/>
          <p:cNvSpPr txBox="1"/>
          <p:nvPr>
            <p:ph idx="1" type="subTitle"/>
          </p:nvPr>
        </p:nvSpPr>
        <p:spPr>
          <a:xfrm>
            <a:off y="3786737" x="685800"/>
            <a:ext cy="1046317" cx="7772400"/>
          </a:xfrm>
          <a:prstGeom prst="rect">
            <a:avLst/>
          </a:prstGeom>
          <a:noFill/>
          <a:ln>
            <a:noFill/>
          </a:ln>
        </p:spPr>
        <p:txBody>
          <a:bodyPr bIns="91425" rIns="91425" lIns="91425" tIns="91425" anchor="t" anchorCtr="0"/>
          <a:lstStyle>
            <a:lvl1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1pPr>
            <a:lvl2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2pPr>
            <a:lvl3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3pPr>
            <a:lvl4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4pPr>
            <a:lvl5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5pPr>
            <a:lvl6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6pPr>
            <a:lvl7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7pPr>
            <a:lvl8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8pPr>
            <a:lvl9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x" type="tx">
  <p:cSld name="tx">
    <p:spTree>
      <p:nvGrpSpPr>
        <p:cNvPr id="10" name="Shape 10"/>
        <p:cNvGrpSpPr/>
        <p:nvPr/>
      </p:nvGrpSpPr>
      <p:grpSpPr>
        <a:xfrm>
          <a:off y="0" x="0"/>
          <a:ext cy="0" cx="0"/>
          <a:chOff y="0" x="0"/>
          <a:chExt cy="0" cx="0"/>
        </a:xfrm>
      </p:grpSpPr>
      <p:sp>
        <p:nvSpPr>
          <p:cNvPr id="11" name="Shape 11"/>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a:spcBef>
                <a:spcPts val="0"/>
              </a:spcBef>
              <a:buSzPct val="100000"/>
              <a:buFont typeface="Arial"/>
              <a:buNone/>
              <a:defRPr b="1" sz="3600">
                <a:solidFill>
                  <a:schemeClr val="dk1"/>
                </a:solidFill>
                <a:latin typeface="Arial"/>
                <a:ea typeface="Arial"/>
                <a:cs typeface="Arial"/>
                <a:sym typeface="Arial"/>
              </a:defRPr>
            </a:lvl1pPr>
            <a:lvl2pPr algn="l" rtl="0">
              <a:spcBef>
                <a:spcPts val="0"/>
              </a:spcBef>
              <a:buSzPct val="100000"/>
              <a:buFont typeface="Arial"/>
              <a:buNone/>
              <a:defRPr b="1" sz="3600">
                <a:solidFill>
                  <a:schemeClr val="dk1"/>
                </a:solidFill>
                <a:latin typeface="Arial"/>
                <a:ea typeface="Arial"/>
                <a:cs typeface="Arial"/>
                <a:sym typeface="Arial"/>
              </a:defRPr>
            </a:lvl2pPr>
            <a:lvl3pPr algn="l" rtl="0">
              <a:spcBef>
                <a:spcPts val="0"/>
              </a:spcBef>
              <a:buSzPct val="100000"/>
              <a:buFont typeface="Arial"/>
              <a:buNone/>
              <a:defRPr b="1" sz="3600">
                <a:solidFill>
                  <a:schemeClr val="dk1"/>
                </a:solidFill>
                <a:latin typeface="Arial"/>
                <a:ea typeface="Arial"/>
                <a:cs typeface="Arial"/>
                <a:sym typeface="Arial"/>
              </a:defRPr>
            </a:lvl3pPr>
            <a:lvl4pPr algn="l" rtl="0">
              <a:spcBef>
                <a:spcPts val="0"/>
              </a:spcBef>
              <a:buSzPct val="100000"/>
              <a:buFont typeface="Arial"/>
              <a:buNone/>
              <a:defRPr b="1" sz="3600">
                <a:solidFill>
                  <a:schemeClr val="dk1"/>
                </a:solidFill>
                <a:latin typeface="Arial"/>
                <a:ea typeface="Arial"/>
                <a:cs typeface="Arial"/>
                <a:sym typeface="Arial"/>
              </a:defRPr>
            </a:lvl4pPr>
            <a:lvl5pPr algn="l" rtl="0">
              <a:spcBef>
                <a:spcPts val="0"/>
              </a:spcBef>
              <a:buSzPct val="100000"/>
              <a:buFont typeface="Arial"/>
              <a:buNone/>
              <a:defRPr b="1" sz="3600">
                <a:solidFill>
                  <a:schemeClr val="dk1"/>
                </a:solidFill>
                <a:latin typeface="Arial"/>
                <a:ea typeface="Arial"/>
                <a:cs typeface="Arial"/>
                <a:sym typeface="Arial"/>
              </a:defRPr>
            </a:lvl5pPr>
            <a:lvl6pPr algn="l" rtl="0">
              <a:spcBef>
                <a:spcPts val="0"/>
              </a:spcBef>
              <a:buSzPct val="100000"/>
              <a:buFont typeface="Arial"/>
              <a:buNone/>
              <a:defRPr b="1" sz="3600">
                <a:solidFill>
                  <a:schemeClr val="dk1"/>
                </a:solidFill>
                <a:latin typeface="Arial"/>
                <a:ea typeface="Arial"/>
                <a:cs typeface="Arial"/>
                <a:sym typeface="Arial"/>
              </a:defRPr>
            </a:lvl6pPr>
            <a:lvl7pPr algn="l" rtl="0">
              <a:spcBef>
                <a:spcPts val="0"/>
              </a:spcBef>
              <a:buSzPct val="100000"/>
              <a:buFont typeface="Arial"/>
              <a:buNone/>
              <a:defRPr b="1" sz="3600">
                <a:solidFill>
                  <a:schemeClr val="dk1"/>
                </a:solidFill>
                <a:latin typeface="Arial"/>
                <a:ea typeface="Arial"/>
                <a:cs typeface="Arial"/>
                <a:sym typeface="Arial"/>
              </a:defRPr>
            </a:lvl7pPr>
            <a:lvl8pPr algn="l" rtl="0">
              <a:spcBef>
                <a:spcPts val="0"/>
              </a:spcBef>
              <a:buSzPct val="100000"/>
              <a:buFont typeface="Arial"/>
              <a:buNone/>
              <a:defRPr b="1" sz="3600">
                <a:solidFill>
                  <a:schemeClr val="dk1"/>
                </a:solidFill>
                <a:latin typeface="Arial"/>
                <a:ea typeface="Arial"/>
                <a:cs typeface="Arial"/>
                <a:sym typeface="Arial"/>
              </a:defRPr>
            </a:lvl8pPr>
            <a:lvl9pPr algn="l" rtl="0">
              <a:spcBef>
                <a:spcPts val="0"/>
              </a:spcBef>
              <a:buSzPct val="100000"/>
              <a:buFont typeface="Arial"/>
              <a:buNone/>
              <a:defRPr b="1" sz="3600">
                <a:solidFill>
                  <a:schemeClr val="dk1"/>
                </a:solidFill>
                <a:latin typeface="Arial"/>
                <a:ea typeface="Arial"/>
                <a:cs typeface="Arial"/>
                <a:sym typeface="Arial"/>
              </a:defRPr>
            </a:lvl9pPr>
          </a:lstStyle>
          <a:p/>
        </p:txBody>
      </p:sp>
      <p:sp>
        <p:nvSpPr>
          <p:cNvPr id="12" name="Shape 12"/>
          <p:cNvSpPr txBox="1"/>
          <p:nvPr>
            <p:ph idx="1" type="body"/>
          </p:nvPr>
        </p:nvSpPr>
        <p:spPr>
          <a:xfrm>
            <a:off y="1600200" x="457200"/>
            <a:ext cy="4967574" cx="8229600"/>
          </a:xfrm>
          <a:prstGeom prst="rect">
            <a:avLst/>
          </a:prstGeom>
          <a:noFill/>
          <a:ln>
            <a:noFill/>
          </a:ln>
        </p:spPr>
        <p:txBody>
          <a:bodyPr bIns="91425" rIns="91425" lIns="91425" tIns="91425" anchor="t" anchorCtr="0"/>
          <a:lstStyle>
            <a:lvl1pPr rtl="0">
              <a:defRPr/>
            </a:lvl1pPr>
            <a:lvl2pPr rtl="0" indent="-285750" marL="742950">
              <a:defRPr/>
            </a:lvl2pPr>
            <a:lvl3pPr rtl="0" indent="-228600" marL="1143000">
              <a:defRPr/>
            </a:lvl3pPr>
            <a:lvl4pPr rtl="0" indent="-228600" marL="160020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woColTx" type="twoColTx">
  <p:cSld name="twoColTx">
    <p:spTree>
      <p:nvGrpSpPr>
        <p:cNvPr id="13" name="Shape 13"/>
        <p:cNvGrpSpPr/>
        <p:nvPr/>
      </p:nvGrpSpPr>
      <p:grpSpPr>
        <a:xfrm>
          <a:off y="0" x="0"/>
          <a:ext cy="0" cx="0"/>
          <a:chOff y="0" x="0"/>
          <a:chExt cy="0" cx="0"/>
        </a:xfrm>
      </p:grpSpPr>
      <p:sp>
        <p:nvSpPr>
          <p:cNvPr id="14" name="Shape 14"/>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a:spcBef>
                <a:spcPts val="0"/>
              </a:spcBef>
              <a:buSzPct val="100000"/>
              <a:buFont typeface="Arial"/>
              <a:buNone/>
              <a:defRPr b="1" sz="3600">
                <a:solidFill>
                  <a:schemeClr val="dk1"/>
                </a:solidFill>
                <a:latin typeface="Arial"/>
                <a:ea typeface="Arial"/>
                <a:cs typeface="Arial"/>
                <a:sym typeface="Arial"/>
              </a:defRPr>
            </a:lvl1pPr>
            <a:lvl2pPr algn="l" rtl="0">
              <a:spcBef>
                <a:spcPts val="0"/>
              </a:spcBef>
              <a:buSzPct val="100000"/>
              <a:buFont typeface="Arial"/>
              <a:buNone/>
              <a:defRPr b="1" sz="3600">
                <a:solidFill>
                  <a:schemeClr val="dk1"/>
                </a:solidFill>
                <a:latin typeface="Arial"/>
                <a:ea typeface="Arial"/>
                <a:cs typeface="Arial"/>
                <a:sym typeface="Arial"/>
              </a:defRPr>
            </a:lvl2pPr>
            <a:lvl3pPr algn="l" rtl="0">
              <a:spcBef>
                <a:spcPts val="0"/>
              </a:spcBef>
              <a:buSzPct val="100000"/>
              <a:buFont typeface="Arial"/>
              <a:buNone/>
              <a:defRPr b="1" sz="3600">
                <a:solidFill>
                  <a:schemeClr val="dk1"/>
                </a:solidFill>
                <a:latin typeface="Arial"/>
                <a:ea typeface="Arial"/>
                <a:cs typeface="Arial"/>
                <a:sym typeface="Arial"/>
              </a:defRPr>
            </a:lvl3pPr>
            <a:lvl4pPr algn="l" rtl="0">
              <a:spcBef>
                <a:spcPts val="0"/>
              </a:spcBef>
              <a:buSzPct val="100000"/>
              <a:buFont typeface="Arial"/>
              <a:buNone/>
              <a:defRPr b="1" sz="3600">
                <a:solidFill>
                  <a:schemeClr val="dk1"/>
                </a:solidFill>
                <a:latin typeface="Arial"/>
                <a:ea typeface="Arial"/>
                <a:cs typeface="Arial"/>
                <a:sym typeface="Arial"/>
              </a:defRPr>
            </a:lvl4pPr>
            <a:lvl5pPr algn="l" rtl="0">
              <a:spcBef>
                <a:spcPts val="0"/>
              </a:spcBef>
              <a:buSzPct val="100000"/>
              <a:buFont typeface="Arial"/>
              <a:buNone/>
              <a:defRPr b="1" sz="3600">
                <a:solidFill>
                  <a:schemeClr val="dk1"/>
                </a:solidFill>
                <a:latin typeface="Arial"/>
                <a:ea typeface="Arial"/>
                <a:cs typeface="Arial"/>
                <a:sym typeface="Arial"/>
              </a:defRPr>
            </a:lvl5pPr>
            <a:lvl6pPr algn="l" rtl="0">
              <a:spcBef>
                <a:spcPts val="0"/>
              </a:spcBef>
              <a:buSzPct val="100000"/>
              <a:buFont typeface="Arial"/>
              <a:buNone/>
              <a:defRPr b="1" sz="3600">
                <a:solidFill>
                  <a:schemeClr val="dk1"/>
                </a:solidFill>
                <a:latin typeface="Arial"/>
                <a:ea typeface="Arial"/>
                <a:cs typeface="Arial"/>
                <a:sym typeface="Arial"/>
              </a:defRPr>
            </a:lvl6pPr>
            <a:lvl7pPr algn="l" rtl="0">
              <a:spcBef>
                <a:spcPts val="0"/>
              </a:spcBef>
              <a:buSzPct val="100000"/>
              <a:buFont typeface="Arial"/>
              <a:buNone/>
              <a:defRPr b="1" sz="3600">
                <a:solidFill>
                  <a:schemeClr val="dk1"/>
                </a:solidFill>
                <a:latin typeface="Arial"/>
                <a:ea typeface="Arial"/>
                <a:cs typeface="Arial"/>
                <a:sym typeface="Arial"/>
              </a:defRPr>
            </a:lvl7pPr>
            <a:lvl8pPr algn="l" rtl="0">
              <a:spcBef>
                <a:spcPts val="0"/>
              </a:spcBef>
              <a:buSzPct val="100000"/>
              <a:buFont typeface="Arial"/>
              <a:buNone/>
              <a:defRPr b="1" sz="3600">
                <a:solidFill>
                  <a:schemeClr val="dk1"/>
                </a:solidFill>
                <a:latin typeface="Arial"/>
                <a:ea typeface="Arial"/>
                <a:cs typeface="Arial"/>
                <a:sym typeface="Arial"/>
              </a:defRPr>
            </a:lvl8pPr>
            <a:lvl9pPr algn="l" rtl="0">
              <a:spcBef>
                <a:spcPts val="0"/>
              </a:spcBef>
              <a:buSzPct val="100000"/>
              <a:buFont typeface="Arial"/>
              <a:buNone/>
              <a:defRPr b="1" sz="3600">
                <a:solidFill>
                  <a:schemeClr val="dk1"/>
                </a:solidFill>
                <a:latin typeface="Arial"/>
                <a:ea typeface="Arial"/>
                <a:cs typeface="Arial"/>
                <a:sym typeface="Arial"/>
              </a:defRPr>
            </a:lvl9pPr>
          </a:lstStyle>
          <a:p/>
        </p:txBody>
      </p:sp>
      <p:sp>
        <p:nvSpPr>
          <p:cNvPr id="15" name="Shape 15"/>
          <p:cNvSpPr txBox="1"/>
          <p:nvPr>
            <p:ph idx="1" type="body"/>
          </p:nvPr>
        </p:nvSpPr>
        <p:spPr>
          <a:xfrm>
            <a:off y="1600200" x="457200"/>
            <a:ext cy="4967574" cx="3994525"/>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
        <p:nvSpPr>
          <p:cNvPr id="16" name="Shape 16"/>
          <p:cNvSpPr txBox="1"/>
          <p:nvPr>
            <p:ph idx="2" type="body"/>
          </p:nvPr>
        </p:nvSpPr>
        <p:spPr>
          <a:xfrm>
            <a:off y="1600200" x="4692273"/>
            <a:ext cy="4967574" cx="3994525"/>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Only" type="titleOnly">
  <p:cSld name="titleOnly">
    <p:spTree>
      <p:nvGrpSpPr>
        <p:cNvPr id="17" name="Shape 17"/>
        <p:cNvGrpSpPr/>
        <p:nvPr/>
      </p:nvGrpSpPr>
      <p:grpSpPr>
        <a:xfrm>
          <a:off y="0" x="0"/>
          <a:ext cy="0" cx="0"/>
          <a:chOff y="0" x="0"/>
          <a:chExt cy="0" cx="0"/>
        </a:xfrm>
      </p:grpSpPr>
      <p:sp>
        <p:nvSpPr>
          <p:cNvPr id="18" name="Shape 18"/>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a:spcBef>
                <a:spcPts val="0"/>
              </a:spcBef>
              <a:buSzPct val="100000"/>
              <a:buFont typeface="Arial"/>
              <a:buNone/>
              <a:defRPr b="1" sz="3600">
                <a:solidFill>
                  <a:schemeClr val="dk1"/>
                </a:solidFill>
                <a:latin typeface="Arial"/>
                <a:ea typeface="Arial"/>
                <a:cs typeface="Arial"/>
                <a:sym typeface="Arial"/>
              </a:defRPr>
            </a:lvl1pPr>
            <a:lvl2pPr algn="l" rtl="0">
              <a:spcBef>
                <a:spcPts val="0"/>
              </a:spcBef>
              <a:buSzPct val="100000"/>
              <a:buFont typeface="Arial"/>
              <a:buNone/>
              <a:defRPr b="1" sz="3600">
                <a:solidFill>
                  <a:schemeClr val="dk1"/>
                </a:solidFill>
                <a:latin typeface="Arial"/>
                <a:ea typeface="Arial"/>
                <a:cs typeface="Arial"/>
                <a:sym typeface="Arial"/>
              </a:defRPr>
            </a:lvl2pPr>
            <a:lvl3pPr algn="l" rtl="0">
              <a:spcBef>
                <a:spcPts val="0"/>
              </a:spcBef>
              <a:buSzPct val="100000"/>
              <a:buFont typeface="Arial"/>
              <a:buNone/>
              <a:defRPr b="1" sz="3600">
                <a:solidFill>
                  <a:schemeClr val="dk1"/>
                </a:solidFill>
                <a:latin typeface="Arial"/>
                <a:ea typeface="Arial"/>
                <a:cs typeface="Arial"/>
                <a:sym typeface="Arial"/>
              </a:defRPr>
            </a:lvl3pPr>
            <a:lvl4pPr algn="l" rtl="0">
              <a:spcBef>
                <a:spcPts val="0"/>
              </a:spcBef>
              <a:buSzPct val="100000"/>
              <a:buFont typeface="Arial"/>
              <a:buNone/>
              <a:defRPr b="1" sz="3600">
                <a:solidFill>
                  <a:schemeClr val="dk1"/>
                </a:solidFill>
                <a:latin typeface="Arial"/>
                <a:ea typeface="Arial"/>
                <a:cs typeface="Arial"/>
                <a:sym typeface="Arial"/>
              </a:defRPr>
            </a:lvl4pPr>
            <a:lvl5pPr algn="l" rtl="0">
              <a:spcBef>
                <a:spcPts val="0"/>
              </a:spcBef>
              <a:buSzPct val="100000"/>
              <a:buFont typeface="Arial"/>
              <a:buNone/>
              <a:defRPr b="1" sz="3600">
                <a:solidFill>
                  <a:schemeClr val="dk1"/>
                </a:solidFill>
                <a:latin typeface="Arial"/>
                <a:ea typeface="Arial"/>
                <a:cs typeface="Arial"/>
                <a:sym typeface="Arial"/>
              </a:defRPr>
            </a:lvl5pPr>
            <a:lvl6pPr algn="l" rtl="0">
              <a:spcBef>
                <a:spcPts val="0"/>
              </a:spcBef>
              <a:buSzPct val="100000"/>
              <a:buFont typeface="Arial"/>
              <a:buNone/>
              <a:defRPr b="1" sz="3600">
                <a:solidFill>
                  <a:schemeClr val="dk1"/>
                </a:solidFill>
                <a:latin typeface="Arial"/>
                <a:ea typeface="Arial"/>
                <a:cs typeface="Arial"/>
                <a:sym typeface="Arial"/>
              </a:defRPr>
            </a:lvl6pPr>
            <a:lvl7pPr algn="l" rtl="0">
              <a:spcBef>
                <a:spcPts val="0"/>
              </a:spcBef>
              <a:buSzPct val="100000"/>
              <a:buFont typeface="Arial"/>
              <a:buNone/>
              <a:defRPr b="1" sz="3600">
                <a:solidFill>
                  <a:schemeClr val="dk1"/>
                </a:solidFill>
                <a:latin typeface="Arial"/>
                <a:ea typeface="Arial"/>
                <a:cs typeface="Arial"/>
                <a:sym typeface="Arial"/>
              </a:defRPr>
            </a:lvl7pPr>
            <a:lvl8pPr algn="l" rtl="0">
              <a:spcBef>
                <a:spcPts val="0"/>
              </a:spcBef>
              <a:buSzPct val="100000"/>
              <a:buFont typeface="Arial"/>
              <a:buNone/>
              <a:defRPr b="1" sz="3600">
                <a:solidFill>
                  <a:schemeClr val="dk1"/>
                </a:solidFill>
                <a:latin typeface="Arial"/>
                <a:ea typeface="Arial"/>
                <a:cs typeface="Arial"/>
                <a:sym typeface="Arial"/>
              </a:defRPr>
            </a:lvl8pPr>
            <a:lvl9pPr algn="l" rtl="0">
              <a:spcBef>
                <a:spcPts val="0"/>
              </a:spcBef>
              <a:buSzPct val="100000"/>
              <a:buFont typeface="Arial"/>
              <a:buNone/>
              <a:defRPr b="1" sz="3600">
                <a:solidFill>
                  <a:schemeClr val="dk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CAPTION_ONLY">
  <p:cSld name="CAPTION_ONLY">
    <p:spTree>
      <p:nvGrpSpPr>
        <p:cNvPr id="19" name="Shape 19"/>
        <p:cNvGrpSpPr/>
        <p:nvPr/>
      </p:nvGrpSpPr>
      <p:grpSpPr>
        <a:xfrm>
          <a:off y="0" x="0"/>
          <a:ext cy="0" cx="0"/>
          <a:chOff y="0" x="0"/>
          <a:chExt cy="0" cx="0"/>
        </a:xfrm>
      </p:grpSpPr>
      <p:sp>
        <p:nvSpPr>
          <p:cNvPr id="20" name="Shape 20"/>
          <p:cNvSpPr txBox="1"/>
          <p:nvPr>
            <p:ph idx="1" type="body"/>
          </p:nvPr>
        </p:nvSpPr>
        <p:spPr>
          <a:xfrm>
            <a:off y="5875078" x="457200"/>
            <a:ext cy="692693" cx="8229600"/>
          </a:xfrm>
          <a:prstGeom prst="rect">
            <a:avLst/>
          </a:prstGeom>
          <a:noFill/>
          <a:ln>
            <a:noFill/>
          </a:ln>
        </p:spPr>
        <p:txBody>
          <a:bodyPr bIns="91425" rIns="91425" lIns="91425" tIns="91425" anchor="t" anchorCtr="0"/>
          <a:lstStyle>
            <a:lvl1pPr algn="ctr" rtl="0" indent="-285750" marL="285750">
              <a:lnSpc>
                <a:spcPct val="100000"/>
              </a:lnSpc>
              <a:spcBef>
                <a:spcPts val="360"/>
              </a:spcBef>
              <a:spcAft>
                <a:spcPts val="0"/>
              </a:spcAft>
              <a:buClr>
                <a:schemeClr val="dk1"/>
              </a:buClr>
              <a:buSzPct val="166666"/>
              <a:buFont typeface="Arial"/>
              <a:buChar char="•"/>
              <a:defRPr sz="1800">
                <a:solidFill>
                  <a:schemeClr val="dk1"/>
                </a:solidFill>
              </a:defRPr>
            </a:lvl1pPr>
            <a:lvl2pPr algn="ctr" rtl="0" indent="-285750" marL="285750">
              <a:lnSpc>
                <a:spcPct val="100000"/>
              </a:lnSpc>
              <a:spcBef>
                <a:spcPts val="360"/>
              </a:spcBef>
              <a:spcAft>
                <a:spcPts val="0"/>
              </a:spcAft>
              <a:buClr>
                <a:schemeClr val="dk1"/>
              </a:buClr>
              <a:buSzPct val="100000"/>
              <a:buFont typeface="Courier New"/>
              <a:buChar char="o"/>
              <a:defRPr sz="1800">
                <a:solidFill>
                  <a:schemeClr val="dk1"/>
                </a:solidFill>
              </a:defRPr>
            </a:lvl2pPr>
            <a:lvl3pPr algn="ctr" rtl="0" indent="-285750" marL="285750">
              <a:lnSpc>
                <a:spcPct val="100000"/>
              </a:lnSpc>
              <a:spcBef>
                <a:spcPts val="360"/>
              </a:spcBef>
              <a:spcAft>
                <a:spcPts val="0"/>
              </a:spcAft>
              <a:buClr>
                <a:schemeClr val="dk1"/>
              </a:buClr>
              <a:buSzPct val="100000"/>
              <a:buFont typeface="Wingdings"/>
              <a:buChar char="§"/>
              <a:defRPr sz="1800">
                <a:solidFill>
                  <a:schemeClr val="dk1"/>
                </a:solidFill>
              </a:defRPr>
            </a:lvl3pPr>
            <a:lvl4pPr algn="ctr" rtl="0" indent="-285750" marL="285750">
              <a:lnSpc>
                <a:spcPct val="100000"/>
              </a:lnSpc>
              <a:spcBef>
                <a:spcPts val="360"/>
              </a:spcBef>
              <a:spcAft>
                <a:spcPts val="0"/>
              </a:spcAft>
              <a:buClr>
                <a:schemeClr val="dk1"/>
              </a:buClr>
              <a:buSzPct val="166666"/>
              <a:buFont typeface="Arial"/>
              <a:buChar char="•"/>
              <a:defRPr sz="1800">
                <a:solidFill>
                  <a:schemeClr val="dk1"/>
                </a:solidFill>
              </a:defRPr>
            </a:lvl4pPr>
            <a:lvl5pPr algn="ctr" rtl="0" indent="-285750" marL="285750">
              <a:lnSpc>
                <a:spcPct val="100000"/>
              </a:lnSpc>
              <a:spcBef>
                <a:spcPts val="360"/>
              </a:spcBef>
              <a:spcAft>
                <a:spcPts val="0"/>
              </a:spcAft>
              <a:buClr>
                <a:schemeClr val="dk1"/>
              </a:buClr>
              <a:buSzPct val="100000"/>
              <a:buFont typeface="Courier New"/>
              <a:buChar char="o"/>
              <a:defRPr sz="1800">
                <a:solidFill>
                  <a:schemeClr val="dk1"/>
                </a:solidFill>
              </a:defRPr>
            </a:lvl5pPr>
            <a:lvl6pPr algn="ctr" rtl="0" indent="-285750" marL="285750">
              <a:lnSpc>
                <a:spcPct val="100000"/>
              </a:lnSpc>
              <a:spcBef>
                <a:spcPts val="360"/>
              </a:spcBef>
              <a:spcAft>
                <a:spcPts val="0"/>
              </a:spcAft>
              <a:buClr>
                <a:schemeClr val="dk1"/>
              </a:buClr>
              <a:buSzPct val="100000"/>
              <a:buFont typeface="Wingdings"/>
              <a:buChar char="§"/>
              <a:defRPr sz="1800">
                <a:solidFill>
                  <a:schemeClr val="dk1"/>
                </a:solidFill>
              </a:defRPr>
            </a:lvl6pPr>
            <a:lvl7pPr algn="ctr" rtl="0" indent="-285750" marL="285750">
              <a:lnSpc>
                <a:spcPct val="100000"/>
              </a:lnSpc>
              <a:spcBef>
                <a:spcPts val="360"/>
              </a:spcBef>
              <a:spcAft>
                <a:spcPts val="0"/>
              </a:spcAft>
              <a:buClr>
                <a:schemeClr val="dk1"/>
              </a:buClr>
              <a:buSzPct val="166666"/>
              <a:buFont typeface="Arial"/>
              <a:buChar char="•"/>
              <a:defRPr sz="1800">
                <a:solidFill>
                  <a:schemeClr val="dk1"/>
                </a:solidFill>
              </a:defRPr>
            </a:lvl7pPr>
            <a:lvl8pPr algn="ctr" rtl="0" indent="-285750" marL="285750">
              <a:lnSpc>
                <a:spcPct val="100000"/>
              </a:lnSpc>
              <a:spcBef>
                <a:spcPts val="360"/>
              </a:spcBef>
              <a:spcAft>
                <a:spcPts val="0"/>
              </a:spcAft>
              <a:buClr>
                <a:schemeClr val="dk1"/>
              </a:buClr>
              <a:buSzPct val="100000"/>
              <a:buFont typeface="Courier New"/>
              <a:buChar char="o"/>
              <a:defRPr sz="1800">
                <a:solidFill>
                  <a:schemeClr val="dk1"/>
                </a:solidFill>
              </a:defRPr>
            </a:lvl8pPr>
            <a:lvl9pPr algn="ctr" rtl="0" indent="-285750" marL="285750">
              <a:lnSpc>
                <a:spcPct val="100000"/>
              </a:lnSpc>
              <a:spcBef>
                <a:spcPts val="360"/>
              </a:spcBef>
              <a:spcAft>
                <a:spcPts val="0"/>
              </a:spcAft>
              <a:buClr>
                <a:schemeClr val="dk1"/>
              </a:buClr>
              <a:buSzPct val="100000"/>
              <a:buFont typeface="Wingdings"/>
              <a:buChar char="§"/>
              <a:defRPr sz="1800">
                <a:solidFill>
                  <a:schemeClr val="dk1"/>
                </a:solidFil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blank" type="blank">
  <p:cSld name="blank">
    <p:spTree>
      <p:nvGrpSpPr>
        <p:cNvPr id="21" name="Shape 21"/>
        <p:cNvGrpSpPr/>
        <p:nvPr/>
      </p:nvGrpSpPr>
      <p:grpSpPr>
        <a:xfrm>
          <a:off y="0" x="0"/>
          <a:ext cy="0" cx="0"/>
          <a:chOff y="0" x="0"/>
          <a:chExt cy="0" cx="0"/>
        </a:xfrm>
      </p:grpSpPr>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1.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sp>
        <p:nvSpPr>
          <p:cNvPr id="5" name="Shape 5"/>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1pPr>
            <a:lvl2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2pPr>
            <a:lvl3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3pPr>
            <a:lvl4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4pPr>
            <a:lvl5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5pPr>
            <a:lvl6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6pPr>
            <a:lvl7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7pPr>
            <a:lvl8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8pPr>
            <a:lvl9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9pPr>
          </a:lstStyle>
          <a:p/>
        </p:txBody>
      </p:sp>
      <p:sp>
        <p:nvSpPr>
          <p:cNvPr id="6" name="Shape 6"/>
          <p:cNvSpPr txBox="1"/>
          <p:nvPr>
            <p:ph idx="1" type="body"/>
          </p:nvPr>
        </p:nvSpPr>
        <p:spPr>
          <a:xfrm>
            <a:off y="1600200" x="457200"/>
            <a:ext cy="4967574" cx="8229600"/>
          </a:xfrm>
          <a:prstGeom prst="rect">
            <a:avLst/>
          </a:prstGeom>
          <a:noFill/>
          <a:ln>
            <a:noFill/>
          </a:ln>
        </p:spPr>
        <p:txBody>
          <a:bodyPr bIns="91425" rIns="91425" lIns="91425" tIns="91425" anchor="t" anchorCtr="0"/>
          <a:lstStyle>
            <a:lvl1pPr algn="l" rtl="0" indent="-342900" marL="342900">
              <a:spcBef>
                <a:spcPts val="600"/>
              </a:spcBef>
              <a:buClr>
                <a:schemeClr val="dk1"/>
              </a:buClr>
              <a:buSzPct val="166666"/>
              <a:buFont typeface="Arial"/>
              <a:buChar char="•"/>
              <a:defRPr strike="noStrike" u="none" b="0" cap="none" baseline="0" sz="3000" i="0">
                <a:solidFill>
                  <a:schemeClr val="dk1"/>
                </a:solidFill>
                <a:latin typeface="Arial"/>
                <a:ea typeface="Arial"/>
                <a:cs typeface="Arial"/>
                <a:sym typeface="Arial"/>
              </a:defRPr>
            </a:lvl1pPr>
            <a:lvl2pPr algn="l" rtl="0" indent="-285750" marL="742950">
              <a:spcBef>
                <a:spcPts val="480"/>
              </a:spcBef>
              <a:buClr>
                <a:schemeClr val="dk1"/>
              </a:buClr>
              <a:buSzPct val="100000"/>
              <a:buFont typeface="Courier New"/>
              <a:buChar char="o"/>
              <a:defRPr strike="noStrike" u="none" b="0" cap="none" baseline="0" sz="2400" i="0">
                <a:solidFill>
                  <a:schemeClr val="dk1"/>
                </a:solidFill>
                <a:latin typeface="Arial"/>
                <a:ea typeface="Arial"/>
                <a:cs typeface="Arial"/>
                <a:sym typeface="Arial"/>
              </a:defRPr>
            </a:lvl2pPr>
            <a:lvl3pPr algn="l" rtl="0" indent="-228600" marL="1143000">
              <a:spcBef>
                <a:spcPts val="480"/>
              </a:spcBef>
              <a:buClr>
                <a:schemeClr val="dk1"/>
              </a:buClr>
              <a:buSzPct val="100000"/>
              <a:buFont typeface="Wingdings"/>
              <a:buChar char="§"/>
              <a:defRPr strike="noStrike" u="none" b="0" cap="none" baseline="0" sz="2400" i="0">
                <a:solidFill>
                  <a:schemeClr val="dk1"/>
                </a:solidFill>
                <a:latin typeface="Arial"/>
                <a:ea typeface="Arial"/>
                <a:cs typeface="Arial"/>
                <a:sym typeface="Arial"/>
              </a:defRPr>
            </a:lvl3pPr>
            <a:lvl4pPr algn="l" rtl="0" indent="-228600" marL="1600200">
              <a:spcBef>
                <a:spcPts val="360"/>
              </a:spcBef>
              <a:buClr>
                <a:schemeClr val="dk1"/>
              </a:buClr>
              <a:buSzPct val="166666"/>
              <a:buFont typeface="Arial"/>
              <a:buChar char="•"/>
              <a:defRPr strike="noStrike" u="none" b="0" cap="none" baseline="0" sz="1800" i="0">
                <a:solidFill>
                  <a:schemeClr val="dk1"/>
                </a:solidFill>
                <a:latin typeface="Arial"/>
                <a:ea typeface="Arial"/>
                <a:cs typeface="Arial"/>
                <a:sym typeface="Arial"/>
              </a:defRPr>
            </a:lvl4pPr>
            <a:lvl5pPr algn="l" rtl="0" indent="-228600" marL="2057400">
              <a:spcBef>
                <a:spcPts val="360"/>
              </a:spcBef>
              <a:buClr>
                <a:schemeClr val="dk1"/>
              </a:buClr>
              <a:buSzPct val="100000"/>
              <a:buFont typeface="Courier New"/>
              <a:buChar char="o"/>
              <a:defRPr strike="noStrike" u="none" b="0" cap="none" baseline="0" sz="1800" i="0">
                <a:solidFill>
                  <a:schemeClr val="dk1"/>
                </a:solidFill>
                <a:latin typeface="Arial"/>
                <a:ea typeface="Arial"/>
                <a:cs typeface="Arial"/>
                <a:sym typeface="Arial"/>
              </a:defRPr>
            </a:lvl5pPr>
            <a:lvl6pPr algn="l" rtl="0" indent="-228600" marL="2514600">
              <a:spcBef>
                <a:spcPts val="360"/>
              </a:spcBef>
              <a:buClr>
                <a:schemeClr val="dk1"/>
              </a:buClr>
              <a:buSzPct val="100000"/>
              <a:buFont typeface="Wingdings"/>
              <a:buChar char="§"/>
              <a:defRPr strike="noStrike" u="none" b="0" cap="none" baseline="0" sz="1800" i="0">
                <a:solidFill>
                  <a:schemeClr val="dk1"/>
                </a:solidFill>
                <a:latin typeface="Arial"/>
                <a:ea typeface="Arial"/>
                <a:cs typeface="Arial"/>
                <a:sym typeface="Arial"/>
              </a:defRPr>
            </a:lvl6pPr>
            <a:lvl7pPr algn="l" rtl="0" indent="-228600" marL="2971800">
              <a:spcBef>
                <a:spcPts val="360"/>
              </a:spcBef>
              <a:buClr>
                <a:schemeClr val="dk1"/>
              </a:buClr>
              <a:buSzPct val="166666"/>
              <a:buFont typeface="Arial"/>
              <a:buChar char="•"/>
              <a:defRPr strike="noStrike" u="none" b="0" cap="none" baseline="0" sz="1800" i="0">
                <a:solidFill>
                  <a:schemeClr val="dk1"/>
                </a:solidFill>
                <a:latin typeface="Arial"/>
                <a:ea typeface="Arial"/>
                <a:cs typeface="Arial"/>
                <a:sym typeface="Arial"/>
              </a:defRPr>
            </a:lvl7pPr>
            <a:lvl8pPr algn="l" rtl="0" indent="-228600" marL="3429000">
              <a:spcBef>
                <a:spcPts val="360"/>
              </a:spcBef>
              <a:buClr>
                <a:schemeClr val="dk1"/>
              </a:buClr>
              <a:buSzPct val="100000"/>
              <a:buFont typeface="Courier New"/>
              <a:buChar char="o"/>
              <a:defRPr strike="noStrike" u="none" b="0" cap="none" baseline="0" sz="1800" i="0">
                <a:solidFill>
                  <a:schemeClr val="dk1"/>
                </a:solidFill>
                <a:latin typeface="Arial"/>
                <a:ea typeface="Arial"/>
                <a:cs typeface="Arial"/>
                <a:sym typeface="Arial"/>
              </a:defRPr>
            </a:lvl8pPr>
            <a:lvl9pPr algn="l" rtl="0" indent="-228600" marL="3886200">
              <a:spcBef>
                <a:spcPts val="360"/>
              </a:spcBef>
              <a:buClr>
                <a:schemeClr val="dk1"/>
              </a:buClr>
              <a:buSzPct val="100000"/>
              <a:buFont typeface="Wingdings"/>
              <a:buChar char="§"/>
              <a:defRPr strike="noStrike" u="none" b="0" cap="none" baseline="0" sz="1800" i="0">
                <a:solidFill>
                  <a:schemeClr val="dk1"/>
                </a:solidFill>
                <a:latin typeface="Arial"/>
                <a:ea typeface="Arial"/>
                <a:cs typeface="Arial"/>
                <a:sym typeface="Arial"/>
              </a:defRPr>
            </a:lvl9pPr>
          </a:lstStyle>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 Target="../media/image05.jpg" Type="http://schemas.openxmlformats.org/officeDocument/2006/relationships/image" Id="rId3"/></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 Target="http://www.digitalfiction.co.uk/prototype/" Type="http://schemas.openxmlformats.org/officeDocument/2006/relationships/hyperlink" TargetMode="External" Id="rId3"/></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1.xml" Type="http://schemas.openxmlformats.org/officeDocument/2006/relationships/slideLayout" Id="rId1"/><Relationship Target="../media/image02.png" Type="http://schemas.openxmlformats.org/officeDocument/2006/relationships/image" Id="rId4"/><Relationship Target="www.thewritingplatform.com" Type="http://schemas.openxmlformats.org/officeDocument/2006/relationships/hyperlink" TargetMode="External" Id="rId3"/></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 Target="../media/image03.jpg" Type="http://schemas.openxmlformats.org/officeDocument/2006/relationships/image" Id="rId3"/></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 Target="../media/image04.png" Type="http://schemas.openxmlformats.org/officeDocument/2006/relationships/image" Id="rId3"/></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 Target="../media/image07.jpg" Type="http://schemas.openxmlformats.org/officeDocument/2006/relationships/image" Id="rId3"/></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 Target="../media/image00.jpg" Type="http://schemas.openxmlformats.org/officeDocument/2006/relationships/image" Id="rId3"/></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 Target="../media/image01.jpg" Type="http://schemas.openxmlformats.org/officeDocument/2006/relationships/image" Id="rId3"/></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 Target="../media/image06.jpg" Type="http://schemas.openxmlformats.org/officeDocument/2006/relationships/image" Id="rId3"/></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 name="Shape 22"/>
        <p:cNvGrpSpPr/>
        <p:nvPr/>
      </p:nvGrpSpPr>
      <p:grpSpPr>
        <a:xfrm>
          <a:off y="0" x="0"/>
          <a:ext cy="0" cx="0"/>
          <a:chOff y="0" x="0"/>
          <a:chExt cy="0" cx="0"/>
        </a:xfrm>
      </p:grpSpPr>
      <p:sp>
        <p:nvSpPr>
          <p:cNvPr id="23" name="Shape 23"/>
          <p:cNvSpPr txBox="1"/>
          <p:nvPr>
            <p:ph type="ctrTitle"/>
          </p:nvPr>
        </p:nvSpPr>
        <p:spPr>
          <a:xfrm>
            <a:off y="2111123" x="685800"/>
            <a:ext cy="1546474" cx="7772400"/>
          </a:xfrm>
          <a:prstGeom prst="rect">
            <a:avLst/>
          </a:prstGeom>
        </p:spPr>
        <p:txBody>
          <a:bodyPr bIns="91425" rIns="91425" lIns="91425" tIns="91425" anchor="b" anchorCtr="0">
            <a:noAutofit/>
          </a:bodyPr>
          <a:lstStyle/>
          <a:p>
            <a:pPr algn="l">
              <a:buNone/>
            </a:pPr>
            <a:r>
              <a:rPr lang="en-GB"/>
              <a:t>kate pullinger</a:t>
            </a:r>
          </a:p>
        </p:txBody>
      </p:sp>
      <p:sp>
        <p:nvSpPr>
          <p:cNvPr id="24" name="Shape 24"/>
          <p:cNvSpPr txBox="1"/>
          <p:nvPr>
            <p:ph idx="1" type="subTitle"/>
          </p:nvPr>
        </p:nvSpPr>
        <p:spPr>
          <a:xfrm>
            <a:off y="3786737" x="685800"/>
            <a:ext cy="1046317" cx="7772400"/>
          </a:xfrm>
          <a:prstGeom prst="rect">
            <a:avLst/>
          </a:prstGeom>
        </p:spPr>
        <p:txBody>
          <a:bodyPr bIns="91425" rIns="91425" lIns="91425" tIns="91425" anchor="t" anchorCtr="0">
            <a:noAutofit/>
          </a:bodyPr>
          <a:lstStyle/>
          <a:p>
            <a:pPr algn="l" rtl="0" lvl="0" indent="0" marL="457200">
              <a:buNone/>
            </a:pPr>
            <a:r>
              <a:rPr lang="en-GB"/>
              <a:t>way beyond the book:  </a:t>
            </a:r>
          </a:p>
          <a:p>
            <a:pPr algn="l" indent="0" marL="457200">
              <a:buNone/>
            </a:pPr>
            <a:r>
              <a:rPr lang="en-GB"/>
              <a:t>opportunities for writers in the digital age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4" name="Shape 84"/>
        <p:cNvGrpSpPr/>
        <p:nvPr/>
      </p:nvGrpSpPr>
      <p:grpSpPr>
        <a:xfrm>
          <a:off y="0" x="0"/>
          <a:ext cy="0" cx="0"/>
          <a:chOff y="0" x="0"/>
          <a:chExt cy="0" cx="0"/>
        </a:xfrm>
      </p:grpSpPr>
      <p:sp>
        <p:nvSpPr>
          <p:cNvPr id="85" name="Shape 85"/>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GB"/>
              <a:t>spreadable media </a:t>
            </a:r>
          </a:p>
        </p:txBody>
      </p:sp>
      <p:sp>
        <p:nvSpPr>
          <p:cNvPr id="86" name="Shape 86"/>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Clr>
                <a:srgbClr val="000000"/>
              </a:buClr>
              <a:buSzPct val="36666"/>
              <a:buFont typeface="Arial"/>
              <a:buNone/>
            </a:pPr>
            <a:r>
              <a:rPr lang="en-GB"/>
              <a:t>online works can have large, diverse audiences</a:t>
            </a:r>
          </a:p>
          <a:p>
            <a:r>
              <a:t/>
            </a:r>
          </a:p>
          <a:p>
            <a:pPr rtl="0" lvl="0">
              <a:buClr>
                <a:srgbClr val="000000"/>
              </a:buClr>
              <a:buSzPct val="36666"/>
              <a:buFont typeface="Arial"/>
              <a:buNone/>
            </a:pPr>
            <a:r>
              <a:rPr lang="en-GB"/>
              <a:t>an emerging market, colliding - or not - with an old market in extreme transition </a:t>
            </a:r>
          </a:p>
          <a:p>
            <a:r>
              <a:t/>
            </a:r>
          </a:p>
          <a:p>
            <a:pPr rtl="0" lvl="0">
              <a:buClr>
                <a:srgbClr val="000000"/>
              </a:buClr>
              <a:buSzPct val="36666"/>
              <a:buFont typeface="Arial"/>
              <a:buNone/>
            </a:pPr>
            <a:r>
              <a:rPr lang="en-GB"/>
              <a:t>as digitisation transforms our industry at the same time as transforming the art of storytelling itself, what new forms will emerge?</a:t>
            </a: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86">
                                            <p:txEl>
                                              <p:pRg st="0" end="0"/>
                                            </p:txEl>
                                          </p:spTgt>
                                        </p:tgtEl>
                                        <p:attrNameLst>
                                          <p:attrName>style.visibility</p:attrName>
                                        </p:attrNameLst>
                                      </p:cBhvr>
                                      <p:to>
                                        <p:strVal val="visible"/>
                                      </p:to>
                                    </p:set>
                                    <p:animEffect transition="in" filter="fade">
                                      <p:cBhvr>
                                        <p:cTn dur="1000"/>
                                        <p:tgtEl>
                                          <p:spTgt spid="86">
                                            <p:txEl>
                                              <p:pRg st="0" end="0"/>
                                            </p:txEl>
                                          </p:spTgt>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86">
                                            <p:txEl>
                                              <p:pRg st="1" end="1"/>
                                            </p:txEl>
                                          </p:spTgt>
                                        </p:tgtEl>
                                        <p:attrNameLst>
                                          <p:attrName>style.visibility</p:attrName>
                                        </p:attrNameLst>
                                      </p:cBhvr>
                                      <p:to>
                                        <p:strVal val="visible"/>
                                      </p:to>
                                    </p:set>
                                    <p:animEffect transition="in" filter="fade">
                                      <p:cBhvr>
                                        <p:cTn dur="1000"/>
                                        <p:tgtEl>
                                          <p:spTgt spid="86">
                                            <p:txEl>
                                              <p:pRg st="1" end="1"/>
                                            </p:txEl>
                                          </p:spTgt>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86">
                                            <p:txEl>
                                              <p:pRg st="2" end="2"/>
                                            </p:txEl>
                                          </p:spTgt>
                                        </p:tgtEl>
                                        <p:attrNameLst>
                                          <p:attrName>style.visibility</p:attrName>
                                        </p:attrNameLst>
                                      </p:cBhvr>
                                      <p:to>
                                        <p:strVal val="visible"/>
                                      </p:to>
                                    </p:set>
                                    <p:animEffect transition="in" filter="fade">
                                      <p:cBhvr>
                                        <p:cTn dur="1000"/>
                                        <p:tgtEl>
                                          <p:spTgt spid="86">
                                            <p:txEl>
                                              <p:pRg st="2" end="2"/>
                                            </p:txEl>
                                          </p:spTgt>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86">
                                            <p:txEl>
                                              <p:pRg st="3" end="3"/>
                                            </p:txEl>
                                          </p:spTgt>
                                        </p:tgtEl>
                                        <p:attrNameLst>
                                          <p:attrName>style.visibility</p:attrName>
                                        </p:attrNameLst>
                                      </p:cBhvr>
                                      <p:to>
                                        <p:strVal val="visible"/>
                                      </p:to>
                                    </p:set>
                                    <p:animEffect transition="in" filter="fade">
                                      <p:cBhvr>
                                        <p:cTn dur="1000"/>
                                        <p:tgtEl>
                                          <p:spTgt spid="86">
                                            <p:txEl>
                                              <p:pRg st="3" end="3"/>
                                            </p:txEl>
                                          </p:spTgt>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86">
                                            <p:txEl>
                                              <p:pRg st="4" end="4"/>
                                            </p:txEl>
                                          </p:spTgt>
                                        </p:tgtEl>
                                        <p:attrNameLst>
                                          <p:attrName>style.visibility</p:attrName>
                                        </p:attrNameLst>
                                      </p:cBhvr>
                                      <p:to>
                                        <p:strVal val="visible"/>
                                      </p:to>
                                    </p:set>
                                    <p:animEffect transition="in" filter="fade">
                                      <p:cBhvr>
                                        <p:cTn dur="1000"/>
                                        <p:tgtEl>
                                          <p:spTgt spid="86">
                                            <p:txEl>
                                              <p:pRg st="4" end="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 name="Shape 90"/>
        <p:cNvGrpSpPr/>
        <p:nvPr/>
      </p:nvGrpSpPr>
      <p:grpSpPr>
        <a:xfrm>
          <a:off y="0" x="0"/>
          <a:ext cy="0" cx="0"/>
          <a:chOff y="0" x="0"/>
          <a:chExt cy="0" cx="0"/>
        </a:xfrm>
      </p:grpSpPr>
      <p:sp>
        <p:nvSpPr>
          <p:cNvPr id="91" name="Shape 91"/>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GB"/>
              <a:t>
</a:t>
            </a:r>
            <a:r>
              <a:rPr lang="en-GB"/>
              <a:t>key questions:</a:t>
            </a:r>
          </a:p>
        </p:txBody>
      </p:sp>
      <p:sp>
        <p:nvSpPr>
          <p:cNvPr id="92" name="Shape 92"/>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lang="en-GB"/>
              <a:t>will my book publisher ever be interested in my digital fiction?</a:t>
            </a:r>
          </a:p>
          <a:p>
            <a:r>
              <a:t/>
            </a:r>
          </a:p>
          <a:p>
            <a:pPr rtl="0" lvl="0">
              <a:buNone/>
            </a:pPr>
            <a:r>
              <a:rPr lang="en-GB"/>
              <a:t>will books ever become webby?</a:t>
            </a:r>
          </a:p>
          <a:p>
            <a:r>
              <a:t/>
            </a:r>
          </a:p>
          <a:p>
            <a:pPr rtl="0" lvl="0">
              <a:buNone/>
            </a:pPr>
            <a:r>
              <a:rPr lang="en-GB"/>
              <a:t>what new and exciting forms will emerge through collaboration?</a:t>
            </a:r>
          </a:p>
          <a:p>
            <a:r>
              <a:t/>
            </a: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92">
                                            <p:txEl>
                                              <p:pRg st="0" end="0"/>
                                            </p:txEl>
                                          </p:spTgt>
                                        </p:tgtEl>
                                        <p:attrNameLst>
                                          <p:attrName>style.visibility</p:attrName>
                                        </p:attrNameLst>
                                      </p:cBhvr>
                                      <p:to>
                                        <p:strVal val="visible"/>
                                      </p:to>
                                    </p:set>
                                    <p:animEffect transition="in" filter="fade">
                                      <p:cBhvr>
                                        <p:cTn dur="1000"/>
                                        <p:tgtEl>
                                          <p:spTgt spid="92">
                                            <p:txEl>
                                              <p:pRg st="0" end="0"/>
                                            </p:txEl>
                                          </p:spTgt>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92">
                                            <p:txEl>
                                              <p:pRg st="1" end="1"/>
                                            </p:txEl>
                                          </p:spTgt>
                                        </p:tgtEl>
                                        <p:attrNameLst>
                                          <p:attrName>style.visibility</p:attrName>
                                        </p:attrNameLst>
                                      </p:cBhvr>
                                      <p:to>
                                        <p:strVal val="visible"/>
                                      </p:to>
                                    </p:set>
                                    <p:animEffect transition="in" filter="fade">
                                      <p:cBhvr>
                                        <p:cTn dur="1000"/>
                                        <p:tgtEl>
                                          <p:spTgt spid="92">
                                            <p:txEl>
                                              <p:pRg st="1" end="1"/>
                                            </p:txEl>
                                          </p:spTgt>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92">
                                            <p:txEl>
                                              <p:pRg st="2" end="2"/>
                                            </p:txEl>
                                          </p:spTgt>
                                        </p:tgtEl>
                                        <p:attrNameLst>
                                          <p:attrName>style.visibility</p:attrName>
                                        </p:attrNameLst>
                                      </p:cBhvr>
                                      <p:to>
                                        <p:strVal val="visible"/>
                                      </p:to>
                                    </p:set>
                                    <p:animEffect transition="in" filter="fade">
                                      <p:cBhvr>
                                        <p:cTn dur="1000"/>
                                        <p:tgtEl>
                                          <p:spTgt spid="92">
                                            <p:txEl>
                                              <p:pRg st="2" end="2"/>
                                            </p:txEl>
                                          </p:spTgt>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92">
                                            <p:txEl>
                                              <p:pRg st="3" end="3"/>
                                            </p:txEl>
                                          </p:spTgt>
                                        </p:tgtEl>
                                        <p:attrNameLst>
                                          <p:attrName>style.visibility</p:attrName>
                                        </p:attrNameLst>
                                      </p:cBhvr>
                                      <p:to>
                                        <p:strVal val="visible"/>
                                      </p:to>
                                    </p:set>
                                    <p:animEffect transition="in" filter="fade">
                                      <p:cBhvr>
                                        <p:cTn dur="1000"/>
                                        <p:tgtEl>
                                          <p:spTgt spid="92">
                                            <p:txEl>
                                              <p:pRg st="3" end="3"/>
                                            </p:txEl>
                                          </p:spTgt>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92">
                                            <p:txEl>
                                              <p:pRg st="4" end="4"/>
                                            </p:txEl>
                                          </p:spTgt>
                                        </p:tgtEl>
                                        <p:attrNameLst>
                                          <p:attrName>style.visibility</p:attrName>
                                        </p:attrNameLst>
                                      </p:cBhvr>
                                      <p:to>
                                        <p:strVal val="visible"/>
                                      </p:to>
                                    </p:set>
                                    <p:animEffect transition="in" filter="fade">
                                      <p:cBhvr>
                                        <p:cTn dur="1000"/>
                                        <p:tgtEl>
                                          <p:spTgt spid="92">
                                            <p:txEl>
                                              <p:pRg st="4" end="4"/>
                                            </p:txEl>
                                          </p:spTgt>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92">
                                            <p:txEl>
                                              <p:pRg st="5" end="5"/>
                                            </p:txEl>
                                          </p:spTgt>
                                        </p:tgtEl>
                                        <p:attrNameLst>
                                          <p:attrName>style.visibility</p:attrName>
                                        </p:attrNameLst>
                                      </p:cBhvr>
                                      <p:to>
                                        <p:strVal val="visible"/>
                                      </p:to>
                                    </p:set>
                                    <p:animEffect transition="in" filter="fade">
                                      <p:cBhvr>
                                        <p:cTn dur="1000"/>
                                        <p:tgtEl>
                                          <p:spTgt spid="92">
                                            <p:txEl>
                                              <p:pRg st="5" end="5"/>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6" name="Shape 96"/>
        <p:cNvGrpSpPr/>
        <p:nvPr/>
      </p:nvGrpSpPr>
      <p:grpSpPr>
        <a:xfrm>
          <a:off y="0" x="0"/>
          <a:ext cy="0" cx="0"/>
          <a:chOff y="0" x="0"/>
          <a:chExt cy="0" cx="0"/>
        </a:xfrm>
      </p:grpSpPr>
      <p:sp>
        <p:nvSpPr>
          <p:cNvPr id="97" name="Shape 97"/>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GB"/>
              <a:t>exhortations</a:t>
            </a:r>
          </a:p>
        </p:txBody>
      </p:sp>
      <p:sp>
        <p:nvSpPr>
          <p:cNvPr id="98" name="Shape 98"/>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lang="en-GB"/>
              <a:t>grab a technologist and hug him or her</a:t>
            </a:r>
          </a:p>
          <a:p>
            <a:r>
              <a:t/>
            </a:r>
          </a:p>
          <a:p>
            <a:pPr rtl="0" lvl="0">
              <a:buNone/>
            </a:pPr>
            <a:r>
              <a:rPr lang="en-GB"/>
              <a:t>make your work spreadable</a:t>
            </a:r>
          </a:p>
          <a:p>
            <a:r>
              <a:t/>
            </a:r>
          </a:p>
          <a:p>
            <a:pPr>
              <a:buNone/>
            </a:pPr>
            <a:r>
              <a:rPr lang="en-GB"/>
              <a:t>look at what's out there, and start thinking beyond the book</a:t>
            </a: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98">
                                            <p:txEl>
                                              <p:pRg st="0" end="0"/>
                                            </p:txEl>
                                          </p:spTgt>
                                        </p:tgtEl>
                                        <p:attrNameLst>
                                          <p:attrName>style.visibility</p:attrName>
                                        </p:attrNameLst>
                                      </p:cBhvr>
                                      <p:to>
                                        <p:strVal val="visible"/>
                                      </p:to>
                                    </p:set>
                                    <p:animEffect transition="in" filter="fade">
                                      <p:cBhvr>
                                        <p:cTn dur="1000"/>
                                        <p:tgtEl>
                                          <p:spTgt spid="98">
                                            <p:txEl>
                                              <p:pRg st="0" end="0"/>
                                            </p:txEl>
                                          </p:spTgt>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98">
                                            <p:txEl>
                                              <p:pRg st="1" end="1"/>
                                            </p:txEl>
                                          </p:spTgt>
                                        </p:tgtEl>
                                        <p:attrNameLst>
                                          <p:attrName>style.visibility</p:attrName>
                                        </p:attrNameLst>
                                      </p:cBhvr>
                                      <p:to>
                                        <p:strVal val="visible"/>
                                      </p:to>
                                    </p:set>
                                    <p:animEffect transition="in" filter="fade">
                                      <p:cBhvr>
                                        <p:cTn dur="1000"/>
                                        <p:tgtEl>
                                          <p:spTgt spid="98">
                                            <p:txEl>
                                              <p:pRg st="1" end="1"/>
                                            </p:txEl>
                                          </p:spTgt>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98">
                                            <p:txEl>
                                              <p:pRg st="2" end="2"/>
                                            </p:txEl>
                                          </p:spTgt>
                                        </p:tgtEl>
                                        <p:attrNameLst>
                                          <p:attrName>style.visibility</p:attrName>
                                        </p:attrNameLst>
                                      </p:cBhvr>
                                      <p:to>
                                        <p:strVal val="visible"/>
                                      </p:to>
                                    </p:set>
                                    <p:animEffect transition="in" filter="fade">
                                      <p:cBhvr>
                                        <p:cTn dur="1000"/>
                                        <p:tgtEl>
                                          <p:spTgt spid="98">
                                            <p:txEl>
                                              <p:pRg st="2" end="2"/>
                                            </p:txEl>
                                          </p:spTgt>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98">
                                            <p:txEl>
                                              <p:pRg st="3" end="3"/>
                                            </p:txEl>
                                          </p:spTgt>
                                        </p:tgtEl>
                                        <p:attrNameLst>
                                          <p:attrName>style.visibility</p:attrName>
                                        </p:attrNameLst>
                                      </p:cBhvr>
                                      <p:to>
                                        <p:strVal val="visible"/>
                                      </p:to>
                                    </p:set>
                                    <p:animEffect transition="in" filter="fade">
                                      <p:cBhvr>
                                        <p:cTn dur="1000"/>
                                        <p:tgtEl>
                                          <p:spTgt spid="98">
                                            <p:txEl>
                                              <p:pRg st="3" end="3"/>
                                            </p:txEl>
                                          </p:spTgt>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98">
                                            <p:txEl>
                                              <p:pRg st="4" end="4"/>
                                            </p:txEl>
                                          </p:spTgt>
                                        </p:tgtEl>
                                        <p:attrNameLst>
                                          <p:attrName>style.visibility</p:attrName>
                                        </p:attrNameLst>
                                      </p:cBhvr>
                                      <p:to>
                                        <p:strVal val="visible"/>
                                      </p:to>
                                    </p:set>
                                    <p:animEffect transition="in" filter="fade">
                                      <p:cBhvr>
                                        <p:cTn dur="1000"/>
                                        <p:tgtEl>
                                          <p:spTgt spid="98">
                                            <p:txEl>
                                              <p:pRg st="4" end="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2" name="Shape 102"/>
        <p:cNvGrpSpPr/>
        <p:nvPr/>
      </p:nvGrpSpPr>
      <p:grpSpPr>
        <a:xfrm>
          <a:off y="0" x="0"/>
          <a:ext cy="0" cx="0"/>
          <a:chOff y="0" x="0"/>
          <a:chExt cy="0" cx="0"/>
        </a:xfrm>
      </p:grpSpPr>
      <p:sp>
        <p:nvSpPr>
          <p:cNvPr id="103" name="Shape 103"/>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GB"/>
              <a:t>Our Stuff and Our Things</a:t>
            </a:r>
          </a:p>
        </p:txBody>
      </p:sp>
      <p:sp>
        <p:nvSpPr>
          <p:cNvPr id="104" name="Shape 104"/>
          <p:cNvSpPr txBox="1"/>
          <p:nvPr>
            <p:ph idx="1" type="body"/>
          </p:nvPr>
        </p:nvSpPr>
        <p:spPr>
          <a:xfrm>
            <a:off y="1600200" x="457200"/>
            <a:ext cy="4967700" cx="8229600"/>
          </a:xfrm>
          <a:prstGeom prst="rect">
            <a:avLst/>
          </a:prstGeom>
        </p:spPr>
        <p:txBody>
          <a:bodyPr bIns="91425" rIns="91425" lIns="91425" tIns="91425" anchor="t" anchorCtr="0">
            <a:noAutofit/>
          </a:bodyPr>
          <a:lstStyle/>
          <a:p/>
        </p:txBody>
      </p:sp>
      <p:sp>
        <p:nvSpPr>
          <p:cNvPr id="105" name="Shape 105"/>
          <p:cNvSpPr/>
          <p:nvPr/>
        </p:nvSpPr>
        <p:spPr>
          <a:xfrm>
            <a:off y="0" x="-120450"/>
            <a:ext cy="7527851" cx="9144000"/>
          </a:xfrm>
          <a:prstGeom prst="rect">
            <a:avLst/>
          </a:prstGeom>
          <a:blipFill>
            <a:blip r:embed="rId3"/>
            <a:stretch>
              <a:fillRect/>
            </a:stretch>
          </a:blipFill>
          <a:ln>
            <a:noFill/>
          </a:ln>
        </p:spPr>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9" name="Shape 109"/>
        <p:cNvGrpSpPr/>
        <p:nvPr/>
      </p:nvGrpSpPr>
      <p:grpSpPr>
        <a:xfrm>
          <a:off y="0" x="0"/>
          <a:ext cy="0" cx="0"/>
          <a:chOff y="0" x="0"/>
          <a:chExt cy="0" cx="0"/>
        </a:xfrm>
      </p:grpSpPr>
      <p:sp>
        <p:nvSpPr>
          <p:cNvPr id="110" name="Shape 110"/>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GB"/>
              <a:t>Duel</a:t>
            </a:r>
          </a:p>
        </p:txBody>
      </p:sp>
      <p:sp>
        <p:nvSpPr>
          <p:cNvPr id="111" name="Shape 111"/>
          <p:cNvSpPr txBox="1"/>
          <p:nvPr>
            <p:ph idx="1" type="body"/>
          </p:nvPr>
        </p:nvSpPr>
        <p:spPr>
          <a:xfrm>
            <a:off y="1600200" x="457200"/>
            <a:ext cy="4967700" cx="8229600"/>
          </a:xfrm>
          <a:prstGeom prst="rect">
            <a:avLst/>
          </a:prstGeom>
        </p:spPr>
        <p:txBody>
          <a:bodyPr bIns="91425" rIns="91425" lIns="91425" tIns="91425" anchor="t" anchorCtr="0">
            <a:noAutofit/>
          </a:bodyPr>
          <a:lstStyle/>
          <a:p>
            <a:pPr algn="r" rtl="0" lvl="0">
              <a:buNone/>
            </a:pPr>
            <a:r>
              <a:rPr lang="en-GB"/>
              <a:t>
</a:t>
            </a:r>
          </a:p>
          <a:p>
            <a:r>
              <a:t/>
            </a:r>
          </a:p>
          <a:p>
            <a:pPr algn="r">
              <a:buNone/>
            </a:pPr>
            <a:r>
              <a:rPr u="sng" lang="en-GB">
                <a:solidFill>
                  <a:schemeClr val="hlink"/>
                </a:solidFill>
                <a:hlinkClick r:id="rId3"/>
              </a:rPr>
              <a:t>prototype</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5" name="Shape 115"/>
        <p:cNvGrpSpPr/>
        <p:nvPr/>
      </p:nvGrpSpPr>
      <p:grpSpPr>
        <a:xfrm>
          <a:off y="0" x="0"/>
          <a:ext cy="0" cx="0"/>
          <a:chOff y="0" x="0"/>
          <a:chExt cy="0" cx="0"/>
        </a:xfrm>
      </p:grpSpPr>
      <p:sp>
        <p:nvSpPr>
          <p:cNvPr id="116" name="Shape 116"/>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GB"/>
              <a:t>kate pullinger</a:t>
            </a:r>
          </a:p>
        </p:txBody>
      </p:sp>
      <p:sp>
        <p:nvSpPr>
          <p:cNvPr id="117" name="Shape 117"/>
          <p:cNvSpPr txBox="1"/>
          <p:nvPr>
            <p:ph idx="1" type="body"/>
          </p:nvPr>
        </p:nvSpPr>
        <p:spPr>
          <a:xfrm>
            <a:off y="1600200" x="457200"/>
            <a:ext cy="4967700" cx="8229600"/>
          </a:xfrm>
          <a:prstGeom prst="rect">
            <a:avLst/>
          </a:prstGeom>
        </p:spPr>
        <p:txBody>
          <a:bodyPr bIns="91425" rIns="91425" lIns="91425" tIns="91425" anchor="t" anchorCtr="0">
            <a:noAutofit/>
          </a:bodyPr>
          <a:lstStyle/>
          <a:p>
            <a:pPr algn="r" rtl="0" lvl="0">
              <a:buNone/>
            </a:pPr>
            <a:r>
              <a:rPr lang="en-GB"/>
              <a:t>
</a:t>
            </a:r>
            <a:r>
              <a:rPr lang="en-GB"/>
              <a:t>http://www.katepullinger.com</a:t>
            </a:r>
          </a:p>
          <a:p>
            <a:r>
              <a:t/>
            </a:r>
          </a:p>
          <a:p>
            <a:r>
              <a:t/>
            </a:r>
          </a:p>
          <a:p>
            <a:pPr algn="r">
              <a:buNone/>
            </a:pPr>
            <a:r>
              <a:rPr lang="en-GB"/>
              <a:t>thank you </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 name="Shape 28"/>
        <p:cNvGrpSpPr/>
        <p:nvPr/>
      </p:nvGrpSpPr>
      <p:grpSpPr>
        <a:xfrm>
          <a:off y="0" x="0"/>
          <a:ext cy="0" cx="0"/>
          <a:chOff y="0" x="0"/>
          <a:chExt cy="0" cx="0"/>
        </a:xfrm>
      </p:grpSpPr>
      <p:sp>
        <p:nvSpPr>
          <p:cNvPr id="29" name="Shape 29"/>
          <p:cNvSpPr txBox="1"/>
          <p:nvPr>
            <p:ph type="ctrTitle"/>
          </p:nvPr>
        </p:nvSpPr>
        <p:spPr>
          <a:xfrm>
            <a:off y="1175398" x="685800"/>
            <a:ext cy="1546500" cx="7772400"/>
          </a:xfrm>
          <a:prstGeom prst="rect">
            <a:avLst/>
          </a:prstGeom>
        </p:spPr>
        <p:txBody>
          <a:bodyPr bIns="91425" rIns="91425" lIns="91425" tIns="91425" anchor="b" anchorCtr="0">
            <a:noAutofit/>
          </a:bodyPr>
          <a:lstStyle/>
          <a:p>
            <a:pPr algn="l">
              <a:buNone/>
            </a:pPr>
            <a:r>
              <a:rPr u="sng" sz="3600" lang="en-GB">
                <a:solidFill>
                  <a:schemeClr val="hlink"/>
                </a:solidFill>
                <a:hlinkClick r:id="rId3"/>
              </a:rPr>
              <a:t>www.thewritingplatform.com</a:t>
            </a:r>
            <a:r>
              <a:rPr sz="3600" lang="en-GB"/>
              <a:t> </a:t>
            </a:r>
          </a:p>
        </p:txBody>
      </p:sp>
      <p:sp>
        <p:nvSpPr>
          <p:cNvPr id="30" name="Shape 30"/>
          <p:cNvSpPr txBox="1"/>
          <p:nvPr>
            <p:ph idx="1" type="subTitle"/>
          </p:nvPr>
        </p:nvSpPr>
        <p:spPr>
          <a:xfrm>
            <a:off y="3786737" x="685800"/>
            <a:ext cy="1046400" cx="7772400"/>
          </a:xfrm>
          <a:prstGeom prst="rect">
            <a:avLst/>
          </a:prstGeom>
        </p:spPr>
        <p:txBody>
          <a:bodyPr bIns="91425" rIns="91425" lIns="91425" tIns="91425" anchor="t" anchorCtr="0">
            <a:noAutofit/>
          </a:bodyPr>
          <a:lstStyle/>
          <a:p/>
        </p:txBody>
      </p:sp>
      <p:sp>
        <p:nvSpPr>
          <p:cNvPr id="31" name="Shape 31"/>
          <p:cNvSpPr/>
          <p:nvPr/>
        </p:nvSpPr>
        <p:spPr>
          <a:xfrm>
            <a:off y="3786737" x="6076950"/>
            <a:ext cy="2381250" cx="2381250"/>
          </a:xfrm>
          <a:prstGeom prst="rect">
            <a:avLst/>
          </a:prstGeom>
          <a:blipFill>
            <a:blip r:embed="rId4"/>
            <a:stretch>
              <a:fillRect/>
            </a:stretch>
          </a:blipFill>
          <a:ln>
            <a:noFill/>
          </a:ln>
        </p:spPr>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 name="Shape 35"/>
        <p:cNvGrpSpPr/>
        <p:nvPr/>
      </p:nvGrpSpPr>
      <p:grpSpPr>
        <a:xfrm>
          <a:off y="0" x="0"/>
          <a:ext cy="0" cx="0"/>
          <a:chOff y="0" x="0"/>
          <a:chExt cy="0" cx="0"/>
        </a:xfrm>
      </p:grpSpPr>
      <p:sp>
        <p:nvSpPr>
          <p:cNvPr id="36" name="Shape 36"/>
          <p:cNvSpPr txBox="1"/>
          <p:nvPr>
            <p:ph type="title"/>
          </p:nvPr>
        </p:nvSpPr>
        <p:spPr>
          <a:xfrm>
            <a:off y="274637" x="457200"/>
            <a:ext cy="1143000" cx="8229600"/>
          </a:xfrm>
          <a:prstGeom prst="rect">
            <a:avLst/>
          </a:prstGeom>
        </p:spPr>
        <p:txBody>
          <a:bodyPr bIns="91425" rIns="91425" lIns="91425" tIns="91425" anchor="b" anchorCtr="0">
            <a:noAutofit/>
          </a:bodyPr>
          <a:lstStyle/>
          <a:p/>
        </p:txBody>
      </p:sp>
      <p:sp>
        <p:nvSpPr>
          <p:cNvPr id="37" name="Shape 37"/>
          <p:cNvSpPr txBox="1"/>
          <p:nvPr>
            <p:ph idx="1" type="body"/>
          </p:nvPr>
        </p:nvSpPr>
        <p:spPr>
          <a:xfrm>
            <a:off y="1600200" x="457200"/>
            <a:ext cy="4967700" cx="8229600"/>
          </a:xfrm>
          <a:prstGeom prst="rect">
            <a:avLst/>
          </a:prstGeom>
        </p:spPr>
        <p:txBody>
          <a:bodyPr bIns="91425" rIns="91425" lIns="91425" tIns="91425" anchor="t" anchorCtr="0">
            <a:noAutofit/>
          </a:bodyPr>
          <a:lstStyle/>
          <a:p/>
        </p:txBody>
      </p:sp>
      <p:sp>
        <p:nvSpPr>
          <p:cNvPr id="38" name="Shape 38"/>
          <p:cNvSpPr/>
          <p:nvPr/>
        </p:nvSpPr>
        <p:spPr>
          <a:xfrm>
            <a:off y="0" x="0"/>
            <a:ext cy="6858000" cx="9144000"/>
          </a:xfrm>
          <a:prstGeom prst="rect">
            <a:avLst/>
          </a:prstGeom>
          <a:blipFill>
            <a:blip r:embed="rId3"/>
            <a:stretch>
              <a:fillRect/>
            </a:stretch>
          </a:blipFill>
          <a:ln>
            <a:noFill/>
          </a:ln>
        </p:spPr>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 name="Shape 42"/>
        <p:cNvGrpSpPr/>
        <p:nvPr/>
      </p:nvGrpSpPr>
      <p:grpSpPr>
        <a:xfrm>
          <a:off y="0" x="0"/>
          <a:ext cy="0" cx="0"/>
          <a:chOff y="0" x="0"/>
          <a:chExt cy="0" cx="0"/>
        </a:xfrm>
      </p:grpSpPr>
      <p:sp>
        <p:nvSpPr>
          <p:cNvPr id="43" name="Shape 43"/>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GB"/>
              <a:t>books!</a:t>
            </a:r>
          </a:p>
        </p:txBody>
      </p:sp>
      <p:sp>
        <p:nvSpPr>
          <p:cNvPr id="44" name="Shape 44"/>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lang="en-GB"/>
              <a:t>seven novels</a:t>
            </a:r>
          </a:p>
          <a:p>
            <a:pPr rtl="0" lvl="0">
              <a:buNone/>
            </a:pPr>
            <a:r>
              <a:rPr lang="en-GB"/>
              <a:t>three story collections</a:t>
            </a:r>
          </a:p>
        </p:txBody>
      </p:sp>
      <p:sp>
        <p:nvSpPr>
          <p:cNvPr id="45" name="Shape 45"/>
          <p:cNvSpPr/>
          <p:nvPr/>
        </p:nvSpPr>
        <p:spPr>
          <a:xfrm>
            <a:off y="2207625" x="5494987"/>
            <a:ext cy="3752850" cx="2428875"/>
          </a:xfrm>
          <a:prstGeom prst="rect">
            <a:avLst/>
          </a:prstGeom>
          <a:blipFill>
            <a:blip r:embed="rId3"/>
            <a:stretch>
              <a:fillRect/>
            </a:stretch>
          </a:blipFill>
          <a:ln>
            <a:noFill/>
          </a:ln>
        </p:spPr>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9" name="Shape 49"/>
        <p:cNvGrpSpPr/>
        <p:nvPr/>
      </p:nvGrpSpPr>
      <p:grpSpPr>
        <a:xfrm>
          <a:off y="0" x="0"/>
          <a:ext cy="0" cx="0"/>
          <a:chOff y="0" x="0"/>
          <a:chExt cy="0" cx="0"/>
        </a:xfrm>
      </p:grpSpPr>
      <p:sp>
        <p:nvSpPr>
          <p:cNvPr id="50" name="Shape 50"/>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GB"/>
              <a:t>the mistress of nothing </a:t>
            </a:r>
          </a:p>
        </p:txBody>
      </p:sp>
      <p:sp>
        <p:nvSpPr>
          <p:cNvPr id="51" name="Shape 51"/>
          <p:cNvSpPr txBox="1"/>
          <p:nvPr>
            <p:ph idx="1" type="body"/>
          </p:nvPr>
        </p:nvSpPr>
        <p:spPr>
          <a:xfrm>
            <a:off y="1600200" x="457200"/>
            <a:ext cy="4967700" cx="8229600"/>
          </a:xfrm>
          <a:prstGeom prst="rect">
            <a:avLst/>
          </a:prstGeom>
        </p:spPr>
        <p:txBody>
          <a:bodyPr bIns="91425" rIns="91425" lIns="91425" tIns="91425" anchor="t" anchorCtr="0">
            <a:noAutofit/>
          </a:bodyPr>
          <a:lstStyle/>
          <a:p/>
        </p:txBody>
      </p:sp>
      <p:sp>
        <p:nvSpPr>
          <p:cNvPr id="52" name="Shape 52"/>
          <p:cNvSpPr/>
          <p:nvPr/>
        </p:nvSpPr>
        <p:spPr>
          <a:xfrm>
            <a:off y="1856647" x="4983410"/>
            <a:ext cy="4454804" cx="2893670"/>
          </a:xfrm>
          <a:prstGeom prst="rect">
            <a:avLst/>
          </a:prstGeom>
          <a:blipFill>
            <a:blip r:embed="rId3"/>
            <a:stretch>
              <a:fillRect/>
            </a:stretch>
          </a:blipFill>
          <a:ln>
            <a:noFill/>
          </a:ln>
        </p:spPr>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 name="Shape 56"/>
        <p:cNvGrpSpPr/>
        <p:nvPr/>
      </p:nvGrpSpPr>
      <p:grpSpPr>
        <a:xfrm>
          <a:off y="0" x="0"/>
          <a:ext cy="0" cx="0"/>
          <a:chOff y="0" x="0"/>
          <a:chExt cy="0" cx="0"/>
        </a:xfrm>
      </p:grpSpPr>
      <p:sp>
        <p:nvSpPr>
          <p:cNvPr id="57" name="Shape 57"/>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GB"/>
              <a:t>digital fiction!</a:t>
            </a:r>
          </a:p>
        </p:txBody>
      </p:sp>
      <p:sp>
        <p:nvSpPr>
          <p:cNvPr id="58" name="Shape 58"/>
          <p:cNvSpPr txBox="1"/>
          <p:nvPr>
            <p:ph idx="1" type="body"/>
          </p:nvPr>
        </p:nvSpPr>
        <p:spPr>
          <a:xfrm>
            <a:off y="1600200" x="457200"/>
            <a:ext cy="1719900" cx="8229600"/>
          </a:xfrm>
          <a:prstGeom prst="rect">
            <a:avLst/>
          </a:prstGeom>
        </p:spPr>
        <p:txBody>
          <a:bodyPr bIns="91425" rIns="91425" lIns="91425" tIns="91425" anchor="t" anchorCtr="0">
            <a:noAutofit/>
          </a:bodyPr>
          <a:lstStyle/>
          <a:p>
            <a:pPr rtl="0" lvl="0">
              <a:buNone/>
            </a:pPr>
            <a:r>
              <a:rPr lang="en-GB"/>
              <a:t>works that combine text with images, video, sound effects, music, animation, and games</a:t>
            </a:r>
          </a:p>
          <a:p>
            <a:r>
              <a:t/>
            </a:r>
          </a:p>
        </p:txBody>
      </p:sp>
      <p:sp>
        <p:nvSpPr>
          <p:cNvPr id="59" name="Shape 59"/>
          <p:cNvSpPr txBox="1"/>
          <p:nvPr/>
        </p:nvSpPr>
        <p:spPr>
          <a:xfrm>
            <a:off y="3416912" x="494792"/>
            <a:ext cy="919200" cx="7105200"/>
          </a:xfrm>
          <a:prstGeom prst="rect">
            <a:avLst/>
          </a:prstGeom>
          <a:noFill/>
        </p:spPr>
        <p:txBody>
          <a:bodyPr bIns="91425" rIns="91425" lIns="91425" tIns="91425" anchor="t" anchorCtr="0">
            <a:noAutofit/>
          </a:bodyPr>
          <a:lstStyle/>
          <a:p>
            <a:pPr>
              <a:buNone/>
            </a:pPr>
            <a:r>
              <a:rPr sz="3000" lang="en-GB"/>
              <a:t>existing in parallel to my work as a literary novelist and short story writer </a:t>
            </a: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58">
                                            <p:txEl>
                                              <p:pRg st="0" end="0"/>
                                            </p:txEl>
                                          </p:spTgt>
                                        </p:tgtEl>
                                        <p:attrNameLst>
                                          <p:attrName>style.visibility</p:attrName>
                                        </p:attrNameLst>
                                      </p:cBhvr>
                                      <p:to>
                                        <p:strVal val="visible"/>
                                      </p:to>
                                    </p:set>
                                    <p:animEffect transition="in" filter="fade">
                                      <p:cBhvr>
                                        <p:cTn dur="1000"/>
                                        <p:tgtEl>
                                          <p:spTgt spid="58">
                                            <p:txEl>
                                              <p:pRg st="0" end="0"/>
                                            </p:txEl>
                                          </p:spTgt>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58">
                                            <p:txEl>
                                              <p:pRg st="1" end="1"/>
                                            </p:txEl>
                                          </p:spTgt>
                                        </p:tgtEl>
                                        <p:attrNameLst>
                                          <p:attrName>style.visibility</p:attrName>
                                        </p:attrNameLst>
                                      </p:cBhvr>
                                      <p:to>
                                        <p:strVal val="visible"/>
                                      </p:to>
                                    </p:set>
                                    <p:animEffect transition="in" filter="fade">
                                      <p:cBhvr>
                                        <p:cTn dur="1000"/>
                                        <p:tgtEl>
                                          <p:spTgt spid="58">
                                            <p:txEl>
                                              <p:pRg st="1" end="1"/>
                                            </p:txEl>
                                          </p:spTgt>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59">
                                            <p:txEl>
                                              <p:pRg st="0" end="0"/>
                                            </p:txEl>
                                          </p:spTgt>
                                        </p:tgtEl>
                                        <p:attrNameLst>
                                          <p:attrName>style.visibility</p:attrName>
                                        </p:attrNameLst>
                                      </p:cBhvr>
                                      <p:to>
                                        <p:strVal val="visible"/>
                                      </p:to>
                                    </p:set>
                                    <p:animEffect transition="in" filter="fade">
                                      <p:cBhvr>
                                        <p:cTn dur="1000"/>
                                        <p:tgtEl>
                                          <p:spTgt spid="59">
                                            <p:txEl>
                                              <p:pRg st="0" end="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 name="Shape 63"/>
        <p:cNvGrpSpPr/>
        <p:nvPr/>
      </p:nvGrpSpPr>
      <p:grpSpPr>
        <a:xfrm>
          <a:off y="0" x="0"/>
          <a:ext cy="0" cx="0"/>
          <a:chOff y="0" x="0"/>
          <a:chExt cy="0" cx="0"/>
        </a:xfrm>
      </p:grpSpPr>
      <p:sp>
        <p:nvSpPr>
          <p:cNvPr id="64" name="Shape 64"/>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GB"/>
              <a:t>A Million Penguins </a:t>
            </a:r>
          </a:p>
        </p:txBody>
      </p:sp>
      <p:sp>
        <p:nvSpPr>
          <p:cNvPr id="65" name="Shape 65"/>
          <p:cNvSpPr txBox="1"/>
          <p:nvPr>
            <p:ph idx="1" type="body"/>
          </p:nvPr>
        </p:nvSpPr>
        <p:spPr>
          <a:xfrm>
            <a:off y="1600200" x="457200"/>
            <a:ext cy="4967700" cx="8229600"/>
          </a:xfrm>
          <a:prstGeom prst="rect">
            <a:avLst/>
          </a:prstGeom>
        </p:spPr>
        <p:txBody>
          <a:bodyPr bIns="91425" rIns="91425" lIns="91425" tIns="91425" anchor="t" anchorCtr="0">
            <a:noAutofit/>
          </a:bodyPr>
          <a:lstStyle/>
          <a:p>
            <a:pPr algn="r" indent="0" marL="457200">
              <a:buNone/>
            </a:pPr>
            <a:r>
              <a:rPr lang="en-GB"/>
              <a:t>
</a:t>
            </a:r>
            <a:r>
              <a:rPr lang="en-GB"/>
              <a:t>can a community write a novel?  </a:t>
            </a:r>
          </a:p>
        </p:txBody>
      </p:sp>
      <p:sp>
        <p:nvSpPr>
          <p:cNvPr id="66" name="Shape 66"/>
          <p:cNvSpPr/>
          <p:nvPr/>
        </p:nvSpPr>
        <p:spPr>
          <a:xfrm>
            <a:off y="3777200" x="5039975"/>
            <a:ext cy="971550" cx="2876550"/>
          </a:xfrm>
          <a:prstGeom prst="rect">
            <a:avLst/>
          </a:prstGeom>
          <a:blipFill>
            <a:blip r:embed="rId3"/>
            <a:stretch>
              <a:fillRect/>
            </a:stretch>
          </a:blipFill>
          <a:ln>
            <a:noFill/>
          </a:ln>
        </p:spPr>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 name="Shape 70"/>
        <p:cNvGrpSpPr/>
        <p:nvPr/>
      </p:nvGrpSpPr>
      <p:grpSpPr>
        <a:xfrm>
          <a:off y="0" x="0"/>
          <a:ext cy="0" cx="0"/>
          <a:chOff y="0" x="0"/>
          <a:chExt cy="0" cx="0"/>
        </a:xfrm>
      </p:grpSpPr>
      <p:sp>
        <p:nvSpPr>
          <p:cNvPr id="71" name="Shape 71"/>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GB"/>
              <a:t>Flight Paths: A Networked Novel</a:t>
            </a:r>
          </a:p>
        </p:txBody>
      </p:sp>
      <p:sp>
        <p:nvSpPr>
          <p:cNvPr id="72" name="Shape 72"/>
          <p:cNvSpPr txBox="1"/>
          <p:nvPr>
            <p:ph idx="1" type="body"/>
          </p:nvPr>
        </p:nvSpPr>
        <p:spPr>
          <a:xfrm>
            <a:off y="1600200" x="457200"/>
            <a:ext cy="4967700" cx="8229600"/>
          </a:xfrm>
          <a:prstGeom prst="rect">
            <a:avLst/>
          </a:prstGeom>
        </p:spPr>
        <p:txBody>
          <a:bodyPr bIns="91425" rIns="91425" lIns="91425" tIns="91425" anchor="t" anchorCtr="0">
            <a:noAutofit/>
          </a:bodyPr>
          <a:lstStyle/>
          <a:p/>
        </p:txBody>
      </p:sp>
      <p:sp>
        <p:nvSpPr>
          <p:cNvPr id="73" name="Shape 73"/>
          <p:cNvSpPr/>
          <p:nvPr/>
        </p:nvSpPr>
        <p:spPr>
          <a:xfrm>
            <a:off y="2527422" x="2374013"/>
            <a:ext cy="3113254" cx="4145827"/>
          </a:xfrm>
          <a:prstGeom prst="rect">
            <a:avLst/>
          </a:prstGeom>
          <a:blipFill>
            <a:blip r:embed="rId3"/>
            <a:stretch>
              <a:fillRect/>
            </a:stretch>
          </a:blipFill>
          <a:ln>
            <a:noFill/>
          </a:ln>
        </p:spPr>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7" name="Shape 77"/>
        <p:cNvGrpSpPr/>
        <p:nvPr/>
      </p:nvGrpSpPr>
      <p:grpSpPr>
        <a:xfrm>
          <a:off y="0" x="0"/>
          <a:ext cy="0" cx="0"/>
          <a:chOff y="0" x="0"/>
          <a:chExt cy="0" cx="0"/>
        </a:xfrm>
      </p:grpSpPr>
      <p:sp>
        <p:nvSpPr>
          <p:cNvPr id="78" name="Shape 78"/>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GB"/>
              <a:t>Inanimate Alice</a:t>
            </a:r>
          </a:p>
        </p:txBody>
      </p:sp>
      <p:sp>
        <p:nvSpPr>
          <p:cNvPr id="79" name="Shape 79"/>
          <p:cNvSpPr txBox="1"/>
          <p:nvPr>
            <p:ph idx="1" type="body"/>
          </p:nvPr>
        </p:nvSpPr>
        <p:spPr>
          <a:xfrm rot="5764">
            <a:off y="1459620" x="457383"/>
            <a:ext cy="5268907" cx="8229611"/>
          </a:xfrm>
          <a:prstGeom prst="rect">
            <a:avLst/>
          </a:prstGeom>
        </p:spPr>
        <p:txBody>
          <a:bodyPr bIns="91425" rIns="91425" lIns="91425" tIns="91425" anchor="t" anchorCtr="0">
            <a:noAutofit/>
          </a:bodyPr>
          <a:lstStyle/>
          <a:p/>
        </p:txBody>
      </p:sp>
      <p:sp>
        <p:nvSpPr>
          <p:cNvPr id="80" name="Shape 80"/>
          <p:cNvSpPr/>
          <p:nvPr/>
        </p:nvSpPr>
        <p:spPr>
          <a:xfrm>
            <a:off y="1419515" x="1404307"/>
            <a:ext cy="5111509" cx="6335384"/>
          </a:xfrm>
          <a:prstGeom prst="rect">
            <a:avLst/>
          </a:prstGeom>
          <a:blipFill>
            <a:blip r:embed="rId3"/>
            <a:stretch>
              <a:fillRect/>
            </a:stretch>
          </a:blipFill>
          <a:ln>
            <a:noFill/>
          </a:ln>
        </p:spPr>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